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1" r:id="rId2"/>
    <p:sldMasterId id="2147483653" r:id="rId3"/>
  </p:sldMasterIdLst>
  <p:sldIdLst>
    <p:sldId id="256" r:id="rId4"/>
    <p:sldId id="261" r:id="rId5"/>
    <p:sldId id="262" r:id="rId6"/>
    <p:sldId id="265" r:id="rId7"/>
    <p:sldId id="285" r:id="rId8"/>
    <p:sldId id="299" r:id="rId9"/>
    <p:sldId id="286" r:id="rId10"/>
    <p:sldId id="300" r:id="rId11"/>
    <p:sldId id="271" r:id="rId12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맑은 고딕" pitchFamily="34" charset="-127"/>
      <p:regular r:id="rId17"/>
      <p:bold r:id="rId18"/>
    </p:embeddedFont>
    <p:embeddedFont>
      <p:font typeface="Rosa Marena" pitchFamily="2" charset="0"/>
      <p:regular r:id="rId19"/>
    </p:embeddedFont>
    <p:embeddedFont>
      <p:font typeface="Caviar Dreams" pitchFamily="34" charset="0"/>
      <p:regular r:id="rId20"/>
      <p:bold r:id="rId21"/>
      <p:italic r:id="rId22"/>
      <p:boldItalic r:id="rId23"/>
    </p:embeddedFont>
  </p:embeddedFontLst>
  <p:defaultTextStyle>
    <a:defPPr>
      <a:defRPr lang="ko-K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/>
        <a:cs typeface="Arial Unicode M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/>
        <a:cs typeface="Arial Unicode M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/>
        <a:cs typeface="Arial Unicode M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/>
        <a:cs typeface="Arial Unicode M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 Unicode MS"/>
        <a:cs typeface="Arial Unicode M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/>
        <a:cs typeface="Arial Unicode M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/>
        <a:cs typeface="Arial Unicode M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/>
        <a:cs typeface="Arial Unicode M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 Unicode MS"/>
        <a:cs typeface="Arial Unicode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85D8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9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font" Target="fonts/font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FD3D57-F3BB-4E5E-B091-1500A3C92E81}" type="doc">
      <dgm:prSet loTypeId="urn:microsoft.com/office/officeart/2005/8/layout/pyramid1" loCatId="pyramid" qsTypeId="urn:microsoft.com/office/officeart/2005/8/quickstyle/simple1#2" qsCatId="simple" csTypeId="urn:microsoft.com/office/officeart/2005/8/colors/accent1_2#2" csCatId="accent1" phldr="1"/>
      <dgm:spPr/>
    </dgm:pt>
    <dgm:pt modelId="{E924DC90-2427-4BE5-A522-6ACD4563EB45}">
      <dgm:prSet phldrT="[Text]" custT="1"/>
      <dgm:spPr>
        <a:solidFill>
          <a:schemeClr val="accent1">
            <a:lumMod val="50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 anchor="ctr"/>
        <a:lstStyle/>
        <a:p>
          <a:pPr algn="ctr"/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</a:t>
          </a:r>
          <a:endParaRPr lang="en-JM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E545862-1292-4DB6-B36C-D6247532E625}" type="parTrans" cxnId="{685D1073-2D3C-412E-A123-0EF4D596743E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BD5A33EB-119A-4BA7-8787-7DF55D1248BC}" type="sibTrans" cxnId="{685D1073-2D3C-412E-A123-0EF4D596743E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9D67B1F7-C4FF-4E1E-94F4-69209A4E7C47}">
      <dgm:prSet phldrT="[Text]" custT="1"/>
      <dgm:spPr>
        <a:solidFill>
          <a:schemeClr val="accent3"/>
        </a:solidFill>
        <a:ln>
          <a:solidFill>
            <a:schemeClr val="bg1">
              <a:lumMod val="95000"/>
            </a:schemeClr>
          </a:solidFill>
        </a:ln>
      </dgm:spPr>
      <dgm:t>
        <a:bodyPr anchor="ctr"/>
        <a:lstStyle/>
        <a:p>
          <a:pPr algn="ctr"/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</a:t>
          </a:r>
          <a:r>
            <a: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D4D3042-AB5C-4E8F-B8BE-BC3A20988EB3}" type="parTrans" cxnId="{1263D722-8372-4789-B9F5-BFD8D9C870F1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B379D14A-425C-47B8-B779-1E5D839E4BC8}" type="sibTrans" cxnId="{1263D722-8372-4789-B9F5-BFD8D9C870F1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53563D61-A301-4644-8AE7-FCAFDA9A58AB}">
      <dgm:prSet phldrT="[Text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 anchor="ctr"/>
        <a:lstStyle/>
        <a:p>
          <a:pPr algn="ctr"/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D</a:t>
          </a:r>
          <a:r>
            <a: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60323EE-B859-4184-88BB-62221AE106AB}" type="parTrans" cxnId="{F3697A49-7026-40CE-A2B9-71761A0223E3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426A8813-506E-429E-87DB-53AA3F5535D1}" type="sibTrans" cxnId="{F3697A49-7026-40CE-A2B9-71761A0223E3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9BC44171-365F-452D-AE92-EBE2E89770BA}">
      <dgm:prSet phldrT="[Text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 anchor="ctr"/>
        <a:lstStyle/>
        <a:p>
          <a:pPr algn="ctr"/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E</a:t>
          </a:r>
          <a:r>
            <a: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7679D3FA-0101-42D1-A23D-75BD8EF1DA28}" type="parTrans" cxnId="{15D8F364-6809-49BA-A228-EAE95F4BE6B9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FF5F2014-EE5D-4FD1-9103-39F792365AE5}" type="sibTrans" cxnId="{15D8F364-6809-49BA-A228-EAE95F4BE6B9}">
      <dgm:prSet/>
      <dgm:spPr/>
      <dgm:t>
        <a:bodyPr/>
        <a:lstStyle/>
        <a:p>
          <a:endParaRPr lang="en-JM">
            <a:solidFill>
              <a:schemeClr val="bg1"/>
            </a:solidFill>
          </a:endParaRPr>
        </a:p>
      </dgm:t>
    </dgm:pt>
    <dgm:pt modelId="{85631E1F-364A-4A2A-9989-E896E5049557}">
      <dgm:prSet phldrT="[Text]" custT="1"/>
      <dgm:spPr>
        <a:solidFill>
          <a:schemeClr val="accent2">
            <a:lumMod val="75000"/>
          </a:schemeClr>
        </a:solidFill>
        <a:ln>
          <a:solidFill>
            <a:schemeClr val="bg1">
              <a:lumMod val="95000"/>
            </a:schemeClr>
          </a:solidFill>
        </a:ln>
      </dgm:spPr>
      <dgm:t>
        <a:bodyPr anchor="ctr"/>
        <a:lstStyle/>
        <a:p>
          <a:pPr algn="ctr"/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B</a:t>
          </a:r>
          <a:r>
            <a: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altLang="ko-KR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</a:t>
          </a:r>
          <a:endParaRPr lang="en-JM" sz="16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BE3CA2F-C22D-4DAD-BBB2-CC29F3FBCF68}" type="parTrans" cxnId="{689B59B0-BF9D-489D-8A96-D6B2CF499ABF}">
      <dgm:prSet/>
      <dgm:spPr/>
      <dgm:t>
        <a:bodyPr/>
        <a:lstStyle/>
        <a:p>
          <a:pPr latinLnBrk="1"/>
          <a:endParaRPr lang="ko-KR" altLang="en-US"/>
        </a:p>
      </dgm:t>
    </dgm:pt>
    <dgm:pt modelId="{DC75A793-C6A2-4960-947A-450C2653BBC6}" type="sibTrans" cxnId="{689B59B0-BF9D-489D-8A96-D6B2CF499ABF}">
      <dgm:prSet/>
      <dgm:spPr/>
      <dgm:t>
        <a:bodyPr/>
        <a:lstStyle/>
        <a:p>
          <a:pPr latinLnBrk="1"/>
          <a:endParaRPr lang="ko-KR" altLang="en-US"/>
        </a:p>
      </dgm:t>
    </dgm:pt>
    <dgm:pt modelId="{6346E340-6B27-47A2-93A8-AA7F0249167F}" type="pres">
      <dgm:prSet presAssocID="{28FD3D57-F3BB-4E5E-B091-1500A3C92E81}" presName="Name0" presStyleCnt="0">
        <dgm:presLayoutVars>
          <dgm:dir/>
          <dgm:animLvl val="lvl"/>
          <dgm:resizeHandles val="exact"/>
        </dgm:presLayoutVars>
      </dgm:prSet>
      <dgm:spPr/>
    </dgm:pt>
    <dgm:pt modelId="{8351BCDF-D287-464A-AB10-4261CFFC4E79}" type="pres">
      <dgm:prSet presAssocID="{E924DC90-2427-4BE5-A522-6ACD4563EB45}" presName="Name8" presStyleCnt="0"/>
      <dgm:spPr/>
    </dgm:pt>
    <dgm:pt modelId="{864F954D-81D4-4546-B08E-448FBA7A18FE}" type="pres">
      <dgm:prSet presAssocID="{E924DC90-2427-4BE5-A522-6ACD4563EB45}" presName="level" presStyleLbl="node1" presStyleIdx="0" presStyleCnt="5" custScaleX="98552" custScaleY="13906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AE7F33-3372-4D78-96A6-FD2B204E9D9D}" type="pres">
      <dgm:prSet presAssocID="{E924DC90-2427-4BE5-A522-6ACD4563EB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295FEF-34B7-47B0-80DB-E881F25871A9}" type="pres">
      <dgm:prSet presAssocID="{85631E1F-364A-4A2A-9989-E896E5049557}" presName="Name8" presStyleCnt="0"/>
      <dgm:spPr/>
    </dgm:pt>
    <dgm:pt modelId="{3CE8FECB-ADC6-4195-8C29-ECF1EEE9F8FA}" type="pres">
      <dgm:prSet presAssocID="{85631E1F-364A-4A2A-9989-E896E5049557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549F7C-7B63-4EBA-944C-0C5CAC570546}" type="pres">
      <dgm:prSet presAssocID="{85631E1F-364A-4A2A-9989-E896E504955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100C5-692A-476D-9242-E6DE2BFA407E}" type="pres">
      <dgm:prSet presAssocID="{9D67B1F7-C4FF-4E1E-94F4-69209A4E7C47}" presName="Name8" presStyleCnt="0"/>
      <dgm:spPr/>
    </dgm:pt>
    <dgm:pt modelId="{753AA43A-5097-42D8-A3EF-20B11215D8F3}" type="pres">
      <dgm:prSet presAssocID="{9D67B1F7-C4FF-4E1E-94F4-69209A4E7C47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617F38-6BB2-4E03-8198-FF7E7F898924}" type="pres">
      <dgm:prSet presAssocID="{9D67B1F7-C4FF-4E1E-94F4-69209A4E7C4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C42FD2-6503-4F77-8487-9B33E0527141}" type="pres">
      <dgm:prSet presAssocID="{53563D61-A301-4644-8AE7-FCAFDA9A58AB}" presName="Name8" presStyleCnt="0"/>
      <dgm:spPr/>
    </dgm:pt>
    <dgm:pt modelId="{E6279944-4AC5-4561-B5D0-64EE0E57E695}" type="pres">
      <dgm:prSet presAssocID="{53563D61-A301-4644-8AE7-FCAFDA9A58AB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9D1362-172A-4369-8415-6E089FA67356}" type="pres">
      <dgm:prSet presAssocID="{53563D61-A301-4644-8AE7-FCAFDA9A58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855A1-EC9E-41EF-AA5C-B0A6C62BC58F}" type="pres">
      <dgm:prSet presAssocID="{9BC44171-365F-452D-AE92-EBE2E89770BA}" presName="Name8" presStyleCnt="0"/>
      <dgm:spPr/>
    </dgm:pt>
    <dgm:pt modelId="{285279A8-A2FF-4704-92DF-4753853CE322}" type="pres">
      <dgm:prSet presAssocID="{9BC44171-365F-452D-AE92-EBE2E89770BA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1057C-5EDF-4EC8-9A6B-B059EB7B0F8E}" type="pres">
      <dgm:prSet presAssocID="{9BC44171-365F-452D-AE92-EBE2E89770B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9B5CEA-1932-4053-852F-247E63691C79}" type="presOf" srcId="{9D67B1F7-C4FF-4E1E-94F4-69209A4E7C47}" destId="{753AA43A-5097-42D8-A3EF-20B11215D8F3}" srcOrd="0" destOrd="0" presId="urn:microsoft.com/office/officeart/2005/8/layout/pyramid1"/>
    <dgm:cxn modelId="{04570C11-0AAF-4105-B53C-59BDB2A1EB11}" type="presOf" srcId="{28FD3D57-F3BB-4E5E-B091-1500A3C92E81}" destId="{6346E340-6B27-47A2-93A8-AA7F0249167F}" srcOrd="0" destOrd="0" presId="urn:microsoft.com/office/officeart/2005/8/layout/pyramid1"/>
    <dgm:cxn modelId="{685D1073-2D3C-412E-A123-0EF4D596743E}" srcId="{28FD3D57-F3BB-4E5E-B091-1500A3C92E81}" destId="{E924DC90-2427-4BE5-A522-6ACD4563EB45}" srcOrd="0" destOrd="0" parTransId="{9E545862-1292-4DB6-B36C-D6247532E625}" sibTransId="{BD5A33EB-119A-4BA7-8787-7DF55D1248BC}"/>
    <dgm:cxn modelId="{723E9675-955D-4A18-A032-DE43ECB85624}" type="presOf" srcId="{E924DC90-2427-4BE5-A522-6ACD4563EB45}" destId="{864F954D-81D4-4546-B08E-448FBA7A18FE}" srcOrd="0" destOrd="0" presId="urn:microsoft.com/office/officeart/2005/8/layout/pyramid1"/>
    <dgm:cxn modelId="{AE3EB5FA-4927-4388-BD48-8F9079826EFA}" type="presOf" srcId="{9BC44171-365F-452D-AE92-EBE2E89770BA}" destId="{48B1057C-5EDF-4EC8-9A6B-B059EB7B0F8E}" srcOrd="1" destOrd="0" presId="urn:microsoft.com/office/officeart/2005/8/layout/pyramid1"/>
    <dgm:cxn modelId="{BD1903A1-E006-4340-B4CF-7CD782490A38}" type="presOf" srcId="{53563D61-A301-4644-8AE7-FCAFDA9A58AB}" destId="{E6279944-4AC5-4561-B5D0-64EE0E57E695}" srcOrd="0" destOrd="0" presId="urn:microsoft.com/office/officeart/2005/8/layout/pyramid1"/>
    <dgm:cxn modelId="{31A5E032-4767-484E-9516-2D6EC1BAC818}" type="presOf" srcId="{53563D61-A301-4644-8AE7-FCAFDA9A58AB}" destId="{2E9D1362-172A-4369-8415-6E089FA67356}" srcOrd="1" destOrd="0" presId="urn:microsoft.com/office/officeart/2005/8/layout/pyramid1"/>
    <dgm:cxn modelId="{F3697A49-7026-40CE-A2B9-71761A0223E3}" srcId="{28FD3D57-F3BB-4E5E-B091-1500A3C92E81}" destId="{53563D61-A301-4644-8AE7-FCAFDA9A58AB}" srcOrd="3" destOrd="0" parTransId="{B60323EE-B859-4184-88BB-62221AE106AB}" sibTransId="{426A8813-506E-429E-87DB-53AA3F5535D1}"/>
    <dgm:cxn modelId="{8FDB5E6D-661C-41AC-9FA0-91D3F8FFD6D9}" type="presOf" srcId="{9D67B1F7-C4FF-4E1E-94F4-69209A4E7C47}" destId="{7E617F38-6BB2-4E03-8198-FF7E7F898924}" srcOrd="1" destOrd="0" presId="urn:microsoft.com/office/officeart/2005/8/layout/pyramid1"/>
    <dgm:cxn modelId="{689B59B0-BF9D-489D-8A96-D6B2CF499ABF}" srcId="{28FD3D57-F3BB-4E5E-B091-1500A3C92E81}" destId="{85631E1F-364A-4A2A-9989-E896E5049557}" srcOrd="1" destOrd="0" parTransId="{EBE3CA2F-C22D-4DAD-BBB2-CC29F3FBCF68}" sibTransId="{DC75A793-C6A2-4960-947A-450C2653BBC6}"/>
    <dgm:cxn modelId="{F2629F3A-4FE3-4B3E-B83D-0555BE7C8FBD}" type="presOf" srcId="{85631E1F-364A-4A2A-9989-E896E5049557}" destId="{3CE8FECB-ADC6-4195-8C29-ECF1EEE9F8FA}" srcOrd="0" destOrd="0" presId="urn:microsoft.com/office/officeart/2005/8/layout/pyramid1"/>
    <dgm:cxn modelId="{15D8F364-6809-49BA-A228-EAE95F4BE6B9}" srcId="{28FD3D57-F3BB-4E5E-B091-1500A3C92E81}" destId="{9BC44171-365F-452D-AE92-EBE2E89770BA}" srcOrd="4" destOrd="0" parTransId="{7679D3FA-0101-42D1-A23D-75BD8EF1DA28}" sibTransId="{FF5F2014-EE5D-4FD1-9103-39F792365AE5}"/>
    <dgm:cxn modelId="{1263D722-8372-4789-B9F5-BFD8D9C870F1}" srcId="{28FD3D57-F3BB-4E5E-B091-1500A3C92E81}" destId="{9D67B1F7-C4FF-4E1E-94F4-69209A4E7C47}" srcOrd="2" destOrd="0" parTransId="{BD4D3042-AB5C-4E8F-B8BE-BC3A20988EB3}" sibTransId="{B379D14A-425C-47B8-B779-1E5D839E4BC8}"/>
    <dgm:cxn modelId="{A88E4273-F7D4-48AF-943F-7FA4DF9C2606}" type="presOf" srcId="{E924DC90-2427-4BE5-A522-6ACD4563EB45}" destId="{A8AE7F33-3372-4D78-96A6-FD2B204E9D9D}" srcOrd="1" destOrd="0" presId="urn:microsoft.com/office/officeart/2005/8/layout/pyramid1"/>
    <dgm:cxn modelId="{33ED1854-A9ED-45DA-8913-7FC839AAB981}" type="presOf" srcId="{9BC44171-365F-452D-AE92-EBE2E89770BA}" destId="{285279A8-A2FF-4704-92DF-4753853CE322}" srcOrd="0" destOrd="0" presId="urn:microsoft.com/office/officeart/2005/8/layout/pyramid1"/>
    <dgm:cxn modelId="{66D00D19-FA9D-4051-B6B5-B80F0AC47E4A}" type="presOf" srcId="{85631E1F-364A-4A2A-9989-E896E5049557}" destId="{DC549F7C-7B63-4EBA-944C-0C5CAC570546}" srcOrd="1" destOrd="0" presId="urn:microsoft.com/office/officeart/2005/8/layout/pyramid1"/>
    <dgm:cxn modelId="{724B3B8E-5A8F-455C-8CB0-246FA07650C9}" type="presParOf" srcId="{6346E340-6B27-47A2-93A8-AA7F0249167F}" destId="{8351BCDF-D287-464A-AB10-4261CFFC4E79}" srcOrd="0" destOrd="0" presId="urn:microsoft.com/office/officeart/2005/8/layout/pyramid1"/>
    <dgm:cxn modelId="{B83998B2-F33F-4A19-AA8B-C12ABE92F459}" type="presParOf" srcId="{8351BCDF-D287-464A-AB10-4261CFFC4E79}" destId="{864F954D-81D4-4546-B08E-448FBA7A18FE}" srcOrd="0" destOrd="0" presId="urn:microsoft.com/office/officeart/2005/8/layout/pyramid1"/>
    <dgm:cxn modelId="{FF697D92-14FA-49DE-854A-3B45160627C8}" type="presParOf" srcId="{8351BCDF-D287-464A-AB10-4261CFFC4E79}" destId="{A8AE7F33-3372-4D78-96A6-FD2B204E9D9D}" srcOrd="1" destOrd="0" presId="urn:microsoft.com/office/officeart/2005/8/layout/pyramid1"/>
    <dgm:cxn modelId="{6D9A8C80-BA20-44C0-99AE-EE8926DED6ED}" type="presParOf" srcId="{6346E340-6B27-47A2-93A8-AA7F0249167F}" destId="{45295FEF-34B7-47B0-80DB-E881F25871A9}" srcOrd="1" destOrd="0" presId="urn:microsoft.com/office/officeart/2005/8/layout/pyramid1"/>
    <dgm:cxn modelId="{8C832AED-0FDB-40CA-9B4E-8C02CD2D33C4}" type="presParOf" srcId="{45295FEF-34B7-47B0-80DB-E881F25871A9}" destId="{3CE8FECB-ADC6-4195-8C29-ECF1EEE9F8FA}" srcOrd="0" destOrd="0" presId="urn:microsoft.com/office/officeart/2005/8/layout/pyramid1"/>
    <dgm:cxn modelId="{ACBFE7D8-DD9F-41BE-A1DD-16390180B717}" type="presParOf" srcId="{45295FEF-34B7-47B0-80DB-E881F25871A9}" destId="{DC549F7C-7B63-4EBA-944C-0C5CAC570546}" srcOrd="1" destOrd="0" presId="urn:microsoft.com/office/officeart/2005/8/layout/pyramid1"/>
    <dgm:cxn modelId="{2EDC6386-FD2E-4944-AD02-6C33BADDF850}" type="presParOf" srcId="{6346E340-6B27-47A2-93A8-AA7F0249167F}" destId="{BF7100C5-692A-476D-9242-E6DE2BFA407E}" srcOrd="2" destOrd="0" presId="urn:microsoft.com/office/officeart/2005/8/layout/pyramid1"/>
    <dgm:cxn modelId="{9F690A36-CAD6-4D83-A70F-6D713D279C68}" type="presParOf" srcId="{BF7100C5-692A-476D-9242-E6DE2BFA407E}" destId="{753AA43A-5097-42D8-A3EF-20B11215D8F3}" srcOrd="0" destOrd="0" presId="urn:microsoft.com/office/officeart/2005/8/layout/pyramid1"/>
    <dgm:cxn modelId="{5F0851C6-5FFF-49BF-8B49-C965411D433D}" type="presParOf" srcId="{BF7100C5-692A-476D-9242-E6DE2BFA407E}" destId="{7E617F38-6BB2-4E03-8198-FF7E7F898924}" srcOrd="1" destOrd="0" presId="urn:microsoft.com/office/officeart/2005/8/layout/pyramid1"/>
    <dgm:cxn modelId="{2A13AAA8-9828-4015-BBB7-DE44145677B4}" type="presParOf" srcId="{6346E340-6B27-47A2-93A8-AA7F0249167F}" destId="{29C42FD2-6503-4F77-8487-9B33E0527141}" srcOrd="3" destOrd="0" presId="urn:microsoft.com/office/officeart/2005/8/layout/pyramid1"/>
    <dgm:cxn modelId="{00F821B7-D3E5-4C49-B208-956861463A6F}" type="presParOf" srcId="{29C42FD2-6503-4F77-8487-9B33E0527141}" destId="{E6279944-4AC5-4561-B5D0-64EE0E57E695}" srcOrd="0" destOrd="0" presId="urn:microsoft.com/office/officeart/2005/8/layout/pyramid1"/>
    <dgm:cxn modelId="{C91F242C-6B21-4D23-AA2B-248635A67730}" type="presParOf" srcId="{29C42FD2-6503-4F77-8487-9B33E0527141}" destId="{2E9D1362-172A-4369-8415-6E089FA67356}" srcOrd="1" destOrd="0" presId="urn:microsoft.com/office/officeart/2005/8/layout/pyramid1"/>
    <dgm:cxn modelId="{130A802C-F9E0-46A4-9B2E-CAB53EFCE87E}" type="presParOf" srcId="{6346E340-6B27-47A2-93A8-AA7F0249167F}" destId="{E55855A1-EC9E-41EF-AA5C-B0A6C62BC58F}" srcOrd="4" destOrd="0" presId="urn:microsoft.com/office/officeart/2005/8/layout/pyramid1"/>
    <dgm:cxn modelId="{BD156B57-D9E2-44F0-9AD7-4D9DF28539CB}" type="presParOf" srcId="{E55855A1-EC9E-41EF-AA5C-B0A6C62BC58F}" destId="{285279A8-A2FF-4704-92DF-4753853CE322}" srcOrd="0" destOrd="0" presId="urn:microsoft.com/office/officeart/2005/8/layout/pyramid1"/>
    <dgm:cxn modelId="{413DE596-B7D9-4866-8068-990990E67353}" type="presParOf" srcId="{E55855A1-EC9E-41EF-AA5C-B0A6C62BC58F}" destId="{48B1057C-5EDF-4EC8-9A6B-B059EB7B0F8E}" srcOrd="1" destOrd="0" presId="urn:microsoft.com/office/officeart/2005/8/layout/pyramid1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3705210"/>
            <a:ext cx="9144000" cy="5227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-148" y="42279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0"/>
          </p:nvPr>
        </p:nvSpPr>
        <p:spPr>
          <a:xfrm>
            <a:off x="0" y="1167594"/>
            <a:ext cx="2880000" cy="28083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1"/>
          </p:nvPr>
        </p:nvSpPr>
        <p:spPr>
          <a:xfrm>
            <a:off x="6264000" y="0"/>
            <a:ext cx="2880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47864" y="131536"/>
            <a:ext cx="5796136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/>
          </p:nvPr>
        </p:nvSpPr>
        <p:spPr>
          <a:xfrm>
            <a:off x="4104000" y="1798321"/>
            <a:ext cx="5040000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4824000" y="3465106"/>
            <a:ext cx="4320000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>
          <a:xfrm>
            <a:off x="3937417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/>
          </p:nvPr>
        </p:nvSpPr>
        <p:spPr>
          <a:xfrm>
            <a:off x="1968708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/>
          </p:nvPr>
        </p:nvSpPr>
        <p:spPr>
          <a:xfrm>
            <a:off x="0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/>
          </p:nvPr>
        </p:nvSpPr>
        <p:spPr>
          <a:xfrm>
            <a:off x="6694140" y="2211700"/>
            <a:ext cx="1944216" cy="25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/>
          </p:nvPr>
        </p:nvSpPr>
        <p:spPr>
          <a:xfrm>
            <a:off x="4629910" y="2211700"/>
            <a:ext cx="1944216" cy="25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/>
          </p:nvPr>
        </p:nvSpPr>
        <p:spPr>
          <a:xfrm>
            <a:off x="2565681" y="2211700"/>
            <a:ext cx="1944216" cy="25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/>
          </p:nvPr>
        </p:nvSpPr>
        <p:spPr>
          <a:xfrm>
            <a:off x="501452" y="447700"/>
            <a:ext cx="1944216" cy="432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/>
          </p:nvPr>
        </p:nvSpPr>
        <p:spPr>
          <a:xfrm>
            <a:off x="3795621" y="230919"/>
            <a:ext cx="3294112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/>
          </p:nvPr>
        </p:nvSpPr>
        <p:spPr>
          <a:xfrm>
            <a:off x="5613166" y="3399271"/>
            <a:ext cx="3293944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/>
          </p:nvPr>
        </p:nvSpPr>
        <p:spPr>
          <a:xfrm>
            <a:off x="3795621" y="1815095"/>
            <a:ext cx="1728192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7"/>
          </p:nvPr>
        </p:nvSpPr>
        <p:spPr>
          <a:xfrm>
            <a:off x="5621504" y="1814524"/>
            <a:ext cx="1468228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8"/>
          </p:nvPr>
        </p:nvSpPr>
        <p:spPr>
          <a:xfrm>
            <a:off x="7178918" y="230919"/>
            <a:ext cx="1728192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757238" y="1314450"/>
            <a:ext cx="6438901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981898" y="1731279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/>
          <p:nvPr userDrawn="1"/>
        </p:nvSpPr>
        <p:spPr>
          <a:xfrm>
            <a:off x="0" y="0"/>
            <a:ext cx="9144000" cy="1058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4"/>
          <p:cNvSpPr/>
          <p:nvPr userDrawn="1"/>
        </p:nvSpPr>
        <p:spPr>
          <a:xfrm>
            <a:off x="0" y="3508375"/>
            <a:ext cx="9144000" cy="1635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8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5263" y="1079500"/>
            <a:ext cx="3373437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566328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 userDrawn="1"/>
        </p:nvGrpSpPr>
        <p:grpSpPr bwMode="auto">
          <a:xfrm>
            <a:off x="354013" y="1131888"/>
            <a:ext cx="2849562" cy="3649662"/>
            <a:chOff x="354008" y="1131589"/>
            <a:chExt cx="2849840" cy="3649171"/>
          </a:xfrm>
        </p:grpSpPr>
        <p:sp>
          <p:nvSpPr>
            <p:cNvPr id="4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dirty="0"/>
            </a:p>
          </p:txBody>
        </p:sp>
        <p:sp>
          <p:nvSpPr>
            <p:cNvPr id="5" name="Rounded Rectangle 8"/>
            <p:cNvSpPr/>
            <p:nvPr/>
          </p:nvSpPr>
          <p:spPr>
            <a:xfrm>
              <a:off x="531825" y="1347460"/>
              <a:ext cx="107961" cy="32412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Half Frame 11"/>
            <p:cNvSpPr/>
            <p:nvPr/>
          </p:nvSpPr>
          <p:spPr>
            <a:xfrm rot="5400000">
              <a:off x="2591866" y="1238672"/>
              <a:ext cx="503170" cy="501699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0" y="2253238"/>
            <a:ext cx="4572000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4572000" y="2726814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5" name="Oval 1"/>
          <p:cNvSpPr/>
          <p:nvPr userDrawn="1"/>
        </p:nvSpPr>
        <p:spPr>
          <a:xfrm>
            <a:off x="2700338" y="700088"/>
            <a:ext cx="3743325" cy="3743325"/>
          </a:xfrm>
          <a:prstGeom prst="ellipse">
            <a:avLst/>
          </a:prstGeom>
          <a:solidFill>
            <a:schemeClr val="accent1">
              <a:alpha val="77000"/>
            </a:schemeClr>
          </a:solidFill>
          <a:ln w="857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2699792" y="2181230"/>
            <a:ext cx="3744416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2699644" y="2757294"/>
            <a:ext cx="3744416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 userDrawn="1"/>
        </p:nvSpPr>
        <p:spPr>
          <a:xfrm>
            <a:off x="0" y="0"/>
            <a:ext cx="9144000" cy="1058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95536" y="195486"/>
            <a:ext cx="842493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95536" y="771550"/>
            <a:ext cx="842493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79512" y="339502"/>
            <a:ext cx="4248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79512" y="915566"/>
            <a:ext cx="424847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/>
          <p:nvPr userDrawn="1"/>
        </p:nvSpPr>
        <p:spPr>
          <a:xfrm>
            <a:off x="0" y="0"/>
            <a:ext cx="9144000" cy="10588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ru-RU" altLang="ko-KR" dirty="0"/>
              <a:t>Образец текста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649246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/>
          </p:nvPr>
        </p:nvSpPr>
        <p:spPr>
          <a:xfrm>
            <a:off x="2720790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/>
          </p:nvPr>
        </p:nvSpPr>
        <p:spPr>
          <a:xfrm>
            <a:off x="4792334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/>
          </p:nvPr>
        </p:nvSpPr>
        <p:spPr>
          <a:xfrm>
            <a:off x="6863879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4572000" y="0"/>
            <a:ext cx="410368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0" y="1995686"/>
            <a:ext cx="9144000" cy="2880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ko-KR" noProof="0" dirty="0"/>
              <a:t>Вставка рисунка</a:t>
            </a:r>
            <a:endParaRPr lang="ko-KR" alt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 Unicode M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 Unicode M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1" r:id="rId6"/>
    <p:sldLayoutId id="2147483679" r:id="rId7"/>
    <p:sldLayoutId id="2147483670" r:id="rId8"/>
    <p:sldLayoutId id="2147483680" r:id="rId9"/>
    <p:sldLayoutId id="2147483681" r:id="rId10"/>
    <p:sldLayoutId id="2147483682" r:id="rId11"/>
    <p:sldLayoutId id="2147483669" r:id="rId12"/>
    <p:sldLayoutId id="2147483683" r:id="rId13"/>
    <p:sldLayoutId id="2147483684" r:id="rId14"/>
    <p:sldLayoutId id="2147483685" r:id="rId15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 Unicode M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 Unicode M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Arial Unicode M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 Unicode MS"/>
          <a:cs typeface="Arial Unicode M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 Unicode M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Arial Unicode M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 Unicode M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Arial Unicode M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3705225"/>
            <a:ext cx="9144000" cy="52228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z="2000" smtClean="0">
                <a:solidFill>
                  <a:srgbClr val="404040"/>
                </a:solidFill>
                <a:latin typeface="Calibri" pitchFamily="34" charset="0"/>
                <a:cs typeface="Arial Unicode MS"/>
              </a:rPr>
              <a:t>НЕЙРОЛІНГВІСТИЧНЕ ПРОГРАМУВАННЯ В СИСТЕМАТИЦІ СТРАТЕГІЧНИХ КОМУНІКАЦІЙ</a:t>
            </a:r>
            <a:r>
              <a:rPr lang="ru-RU" altLang="ko-KR" sz="2000" b="0" smtClean="0">
                <a:solidFill>
                  <a:srgbClr val="404040"/>
                </a:solidFill>
                <a:latin typeface="Calibri" pitchFamily="34" charset="0"/>
                <a:cs typeface="Arial Unicode MS"/>
              </a:rPr>
              <a:t> </a:t>
            </a:r>
            <a:endParaRPr lang="en-US" altLang="ko-KR" sz="2000" b="0" smtClean="0">
              <a:solidFill>
                <a:srgbClr val="404040"/>
              </a:solidFill>
              <a:latin typeface="Calibri" pitchFamily="34" charset="0"/>
              <a:cs typeface="Arial Unicode M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0" y="4516438"/>
            <a:ext cx="9144000" cy="28892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altLang="ko-KR" smtClean="0">
                <a:solidFill>
                  <a:srgbClr val="404040"/>
                </a:solidFill>
                <a:latin typeface="Rosa Marena" pitchFamily="2" charset="0"/>
                <a:cs typeface="Arial" charset="0"/>
              </a:rPr>
              <a:t>Ковалевська А. В., Стельмах О. М.</a:t>
            </a:r>
            <a:r>
              <a:rPr lang="en-US" altLang="ko-KR" smtClean="0">
                <a:solidFill>
                  <a:srgbClr val="404040"/>
                </a:solidFill>
                <a:latin typeface="Rosa Marena" pitchFamily="2" charset="0"/>
                <a:cs typeface="Arial" charset="0"/>
              </a:rPr>
              <a:t>    </a:t>
            </a:r>
          </a:p>
        </p:txBody>
      </p:sp>
      <p:pic>
        <p:nvPicPr>
          <p:cNvPr id="22535" name="Picture 7" descr="Untitled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643188"/>
            <a:ext cx="3797300" cy="4824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2411413" y="268288"/>
            <a:ext cx="6732587" cy="574675"/>
          </a:xfrm>
          <a:prstGeom prst="rect">
            <a:avLst/>
          </a:prstGeom>
        </p:spPr>
        <p:txBody>
          <a:bodyPr anchor="ctr"/>
          <a:lstStyle/>
          <a:p>
            <a:pPr latinLnBrk="1"/>
            <a:r>
              <a:rPr lang="uk-UA" sz="3200">
                <a:solidFill>
                  <a:srgbClr val="404040"/>
                </a:solidFill>
              </a:rPr>
              <a:t>Комунікація – базовий елемент</a:t>
            </a:r>
            <a:endParaRPr lang="en-US" sz="3200">
              <a:solidFill>
                <a:srgbClr val="404040"/>
              </a:solidFill>
            </a:endParaRPr>
          </a:p>
        </p:txBody>
      </p:sp>
      <p:grpSp>
        <p:nvGrpSpPr>
          <p:cNvPr id="23554" name="Group 29"/>
          <p:cNvGrpSpPr>
            <a:grpSpLocks/>
          </p:cNvGrpSpPr>
          <p:nvPr/>
        </p:nvGrpSpPr>
        <p:grpSpPr bwMode="auto">
          <a:xfrm>
            <a:off x="2941638" y="1085850"/>
            <a:ext cx="5657850" cy="658813"/>
            <a:chOff x="2938272" y="1085088"/>
            <a:chExt cx="5657792" cy="658368"/>
          </a:xfrm>
        </p:grpSpPr>
        <p:sp>
          <p:nvSpPr>
            <p:cNvPr id="4" name="Round Same Side Corner Rectangle 3"/>
            <p:cNvSpPr/>
            <p:nvPr/>
          </p:nvSpPr>
          <p:spPr>
            <a:xfrm rot="5400000">
              <a:off x="5720481" y="-1240005"/>
              <a:ext cx="431508" cy="531965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grpSp>
          <p:nvGrpSpPr>
            <p:cNvPr id="5" name="AutoShape 92"/>
            <p:cNvGrpSpPr>
              <a:grpSpLocks noChangeAspect="1"/>
            </p:cNvGrpSpPr>
            <p:nvPr/>
          </p:nvGrpSpPr>
          <p:grpSpPr bwMode="auto">
            <a:xfrm>
              <a:off x="2938272" y="1085088"/>
              <a:ext cx="658368" cy="658368"/>
              <a:chOff x="2938272" y="1085088"/>
              <a:chExt cx="658368" cy="658368"/>
            </a:xfrm>
          </p:grpSpPr>
          <p:pic>
            <p:nvPicPr>
              <p:cNvPr id="23581" name="AutoShape 9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938272" y="1085088"/>
                <a:ext cx="658368" cy="658368"/>
              </a:xfrm>
              <a:prstGeom prst="rect">
                <a:avLst/>
              </a:prstGeom>
              <a:noFill/>
            </p:spPr>
          </p:pic>
          <p:sp>
            <p:nvSpPr>
              <p:cNvPr id="23582" name="Text Box 30"/>
              <p:cNvSpPr txBox="1">
                <a:spLocks noChangeArrowheads="1"/>
              </p:cNvSpPr>
              <p:nvPr/>
            </p:nvSpPr>
            <p:spPr bwMode="auto">
              <a:xfrm rot="16200000">
                <a:off x="3069326" y="1215944"/>
                <a:ext cx="407294" cy="4072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 latinLnBrk="1"/>
                <a:endParaRPr lang="ko-KR" altLang="en-US" sz="2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584" name="TextBox 5"/>
            <p:cNvSpPr txBox="1">
              <a:spLocks noChangeArrowheads="1"/>
            </p:cNvSpPr>
            <p:nvPr/>
          </p:nvSpPr>
          <p:spPr bwMode="auto">
            <a:xfrm>
              <a:off x="2988148" y="1236318"/>
              <a:ext cx="569839" cy="364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>
              <a:spAutoFit/>
            </a:bodyPr>
            <a:lstStyle/>
            <a:p>
              <a:pPr algn="ctr" latinLnBrk="1"/>
              <a:r>
                <a:rPr lang="en-US" altLang="ko-KR" sz="2400" b="1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23585" name="TextBox 6"/>
            <p:cNvSpPr txBox="1">
              <a:spLocks noChangeArrowheads="1"/>
            </p:cNvSpPr>
            <p:nvPr/>
          </p:nvSpPr>
          <p:spPr bwMode="auto">
            <a:xfrm>
              <a:off x="3667248" y="1258262"/>
              <a:ext cx="475252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atinLnBrk="1"/>
              <a:r>
                <a:rPr lang="ru-RU" altLang="ko-KR" sz="1400" b="1">
                  <a:solidFill>
                    <a:schemeClr val="bg1"/>
                  </a:solidFill>
                </a:rPr>
                <a:t>Стратег</a:t>
              </a:r>
              <a:r>
                <a:rPr lang="uk-UA" altLang="ko-KR" sz="1400" b="1">
                  <a:solidFill>
                    <a:schemeClr val="bg1"/>
                  </a:solidFill>
                </a:rPr>
                <a:t>ічних комунікацій</a:t>
              </a:r>
              <a:endParaRPr lang="en-US" altLang="ko-KR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556" name="Group 30"/>
          <p:cNvGrpSpPr>
            <a:grpSpLocks/>
          </p:cNvGrpSpPr>
          <p:nvPr/>
        </p:nvGrpSpPr>
        <p:grpSpPr bwMode="auto">
          <a:xfrm>
            <a:off x="2984500" y="2024063"/>
            <a:ext cx="5611813" cy="574675"/>
            <a:chOff x="2984973" y="2023433"/>
            <a:chExt cx="5611091" cy="576000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5719359" y="-348875"/>
              <a:ext cx="432796" cy="53206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023433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2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3578" name="TextBox 16"/>
            <p:cNvSpPr txBox="1">
              <a:spLocks noChangeArrowheads="1"/>
            </p:cNvSpPr>
            <p:nvPr/>
          </p:nvSpPr>
          <p:spPr bwMode="auto">
            <a:xfrm>
              <a:off x="2988072" y="2126767"/>
              <a:ext cx="5698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 anchor="ctr">
              <a:spAutoFit/>
            </a:bodyPr>
            <a:lstStyle/>
            <a:p>
              <a:pPr algn="ctr" latinLnBrk="1"/>
              <a:r>
                <a:rPr lang="en-US" altLang="ko-KR" sz="2400" b="1">
                  <a:solidFill>
                    <a:schemeClr val="accent2"/>
                  </a:solidFill>
                </a:rPr>
                <a:t>02</a:t>
              </a:r>
            </a:p>
          </p:txBody>
        </p:sp>
        <p:sp>
          <p:nvSpPr>
            <p:cNvPr id="23579" name="TextBox 17"/>
            <p:cNvSpPr txBox="1">
              <a:spLocks noChangeArrowheads="1"/>
            </p:cNvSpPr>
            <p:nvPr/>
          </p:nvSpPr>
          <p:spPr bwMode="auto">
            <a:xfrm>
              <a:off x="3667248" y="2150104"/>
              <a:ext cx="475252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400" b="1">
                  <a:solidFill>
                    <a:schemeClr val="bg1"/>
                  </a:solidFill>
                </a:rPr>
                <a:t>Проектного менеджменту</a:t>
              </a:r>
              <a:endParaRPr lang="en-US" altLang="ko-KR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558" name="Group 31"/>
          <p:cNvGrpSpPr>
            <a:grpSpLocks/>
          </p:cNvGrpSpPr>
          <p:nvPr/>
        </p:nvGrpSpPr>
        <p:grpSpPr bwMode="auto">
          <a:xfrm>
            <a:off x="2984500" y="2914650"/>
            <a:ext cx="5611813" cy="576263"/>
            <a:chOff x="2984973" y="2915275"/>
            <a:chExt cx="5611091" cy="576000"/>
          </a:xfrm>
        </p:grpSpPr>
        <p:sp>
          <p:nvSpPr>
            <p:cNvPr id="20" name="Round Same Side Corner Rectangle 19"/>
            <p:cNvSpPr/>
            <p:nvPr/>
          </p:nvSpPr>
          <p:spPr>
            <a:xfrm rot="5400000">
              <a:off x="5719161" y="542968"/>
              <a:ext cx="433189" cy="53206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21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5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88148" y="3018416"/>
              <a:ext cx="569840" cy="369718"/>
            </a:xfrm>
            <a:prstGeom prst="rect">
              <a:avLst/>
            </a:prstGeom>
            <a:noFill/>
          </p:spPr>
          <p:txBody>
            <a:bodyPr tIns="0" bIns="0" anchor="ctr">
              <a:spAutoFit/>
            </a:bodyPr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400" b="1" dirty="0">
                  <a:solidFill>
                    <a:schemeClr val="accent3"/>
                  </a:solidFill>
                  <a:latin typeface="+mn-lt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23573" name="TextBox 22"/>
            <p:cNvSpPr txBox="1">
              <a:spLocks noChangeArrowheads="1"/>
            </p:cNvSpPr>
            <p:nvPr/>
          </p:nvSpPr>
          <p:spPr bwMode="auto">
            <a:xfrm>
              <a:off x="3667248" y="3041946"/>
              <a:ext cx="475252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400" b="1">
                  <a:solidFill>
                    <a:schemeClr val="bg1"/>
                  </a:solidFill>
                </a:rPr>
                <a:t>Медійної діяльності</a:t>
              </a:r>
              <a:endParaRPr lang="en-US" altLang="ko-KR" sz="1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560" name="Group 32"/>
          <p:cNvGrpSpPr>
            <a:grpSpLocks/>
          </p:cNvGrpSpPr>
          <p:nvPr/>
        </p:nvGrpSpPr>
        <p:grpSpPr bwMode="auto">
          <a:xfrm>
            <a:off x="2984500" y="3806825"/>
            <a:ext cx="5611813" cy="576263"/>
            <a:chOff x="2984973" y="3807117"/>
            <a:chExt cx="5611091" cy="576000"/>
          </a:xfrm>
        </p:grpSpPr>
        <p:sp>
          <p:nvSpPr>
            <p:cNvPr id="25" name="Round Same Side Corner Rectangle 24"/>
            <p:cNvSpPr/>
            <p:nvPr/>
          </p:nvSpPr>
          <p:spPr>
            <a:xfrm rot="5400000">
              <a:off x="5719161" y="1434810"/>
              <a:ext cx="433189" cy="532061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2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380711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4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88148" y="3910258"/>
              <a:ext cx="569840" cy="369718"/>
            </a:xfrm>
            <a:prstGeom prst="rect">
              <a:avLst/>
            </a:prstGeom>
            <a:noFill/>
          </p:spPr>
          <p:txBody>
            <a:bodyPr tIns="0" bIns="0" anchor="ctr">
              <a:spAutoFit/>
            </a:bodyPr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400" b="1" dirty="0">
                  <a:solidFill>
                    <a:schemeClr val="accent4"/>
                  </a:solidFill>
                  <a:latin typeface="+mn-lt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23567" name="TextBox 27"/>
            <p:cNvSpPr txBox="1">
              <a:spLocks noChangeArrowheads="1"/>
            </p:cNvSpPr>
            <p:nvPr/>
          </p:nvSpPr>
          <p:spPr bwMode="auto">
            <a:xfrm>
              <a:off x="3667248" y="3933788"/>
              <a:ext cx="475252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400" b="1">
                  <a:solidFill>
                    <a:schemeClr val="bg1"/>
                  </a:solidFill>
                </a:rPr>
                <a:t>Публічного управління в цілому</a:t>
              </a:r>
              <a:endParaRPr lang="en-US" altLang="ko-KR" sz="1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00338" y="2211388"/>
            <a:ext cx="3743325" cy="5762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mtClean="0">
                <a:solidFill>
                  <a:srgbClr val="404040"/>
                </a:solidFill>
                <a:cs typeface="Arial" charset="0"/>
              </a:rPr>
              <a:t>Сугестивна</a:t>
            </a:r>
            <a:endParaRPr lang="ko-KR" altLang="en-US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700338" y="2859088"/>
            <a:ext cx="3743325" cy="2873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mtClean="0">
                <a:solidFill>
                  <a:srgbClr val="404040"/>
                </a:solidFill>
                <a:cs typeface="Arial" charset="0"/>
              </a:rPr>
              <a:t>функція</a:t>
            </a:r>
            <a:endParaRPr lang="en-US" altLang="ko-KR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475" y="3219450"/>
            <a:ext cx="2413000" cy="63976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200">
                <a:solidFill>
                  <a:srgbClr val="404040"/>
                </a:solidFill>
              </a:rPr>
              <a:t>-</a:t>
            </a:r>
          </a:p>
          <a:p>
            <a:pPr algn="ctr" latinLnBrk="1"/>
            <a:endParaRPr lang="uk-UA" altLang="ko-KR" sz="1200">
              <a:solidFill>
                <a:srgbClr val="404040"/>
              </a:solidFill>
            </a:endParaRPr>
          </a:p>
          <a:p>
            <a:pPr algn="ctr" latinLnBrk="1"/>
            <a:r>
              <a:rPr lang="uk-UA" altLang="ko-KR" sz="1200">
                <a:solidFill>
                  <a:srgbClr val="404040"/>
                </a:solidFill>
              </a:rPr>
              <a:t>головна функція комунікації</a:t>
            </a:r>
            <a:endParaRPr lang="en-US" altLang="ko-KR" sz="1200">
              <a:solidFill>
                <a:srgbClr val="404040"/>
              </a:solidFill>
            </a:endParaRPr>
          </a:p>
        </p:txBody>
      </p:sp>
      <p:sp>
        <p:nvSpPr>
          <p:cNvPr id="113" name="Rounded Rectangle 51"/>
          <p:cNvSpPr>
            <a:spLocks/>
          </p:cNvSpPr>
          <p:nvPr/>
        </p:nvSpPr>
        <p:spPr bwMode="auto">
          <a:xfrm rot="16200000" flipH="1">
            <a:off x="4185444" y="1085057"/>
            <a:ext cx="873125" cy="820737"/>
          </a:xfrm>
          <a:custGeom>
            <a:avLst/>
            <a:gdLst/>
            <a:ahLst/>
            <a:cxnLst>
              <a:cxn ang="0">
                <a:pos x="2797052" y="1541978"/>
              </a:cxn>
              <a:cxn ang="0">
                <a:pos x="2862830" y="1607755"/>
              </a:cxn>
              <a:cxn ang="0">
                <a:pos x="2928607" y="1199936"/>
              </a:cxn>
              <a:cxn ang="0">
                <a:pos x="2797052" y="1199936"/>
              </a:cxn>
              <a:cxn ang="0">
                <a:pos x="2593193" y="1594601"/>
              </a:cxn>
              <a:cxn ang="0">
                <a:pos x="2658971" y="1660378"/>
              </a:cxn>
              <a:cxn ang="0">
                <a:pos x="2724748" y="1147315"/>
              </a:cxn>
              <a:cxn ang="0">
                <a:pos x="2593193" y="1147315"/>
              </a:cxn>
              <a:cxn ang="0">
                <a:pos x="2389334" y="1620912"/>
              </a:cxn>
              <a:cxn ang="0">
                <a:pos x="2455112" y="1686689"/>
              </a:cxn>
              <a:cxn ang="0">
                <a:pos x="2520889" y="1121004"/>
              </a:cxn>
              <a:cxn ang="0">
                <a:pos x="2389334" y="1121004"/>
              </a:cxn>
              <a:cxn ang="0">
                <a:pos x="1352603" y="1208803"/>
              </a:cxn>
              <a:cxn ang="0">
                <a:pos x="1410313" y="1146778"/>
              </a:cxn>
              <a:cxn ang="0">
                <a:pos x="1408531" y="1133444"/>
              </a:cxn>
              <a:cxn ang="0">
                <a:pos x="2236821" y="1167543"/>
              </a:cxn>
              <a:cxn ang="0">
                <a:pos x="2230159" y="1243693"/>
              </a:cxn>
              <a:cxn ang="0">
                <a:pos x="1461274" y="1208803"/>
              </a:cxn>
              <a:cxn ang="0">
                <a:pos x="1557206" y="1247025"/>
              </a:cxn>
              <a:cxn ang="0">
                <a:pos x="1518986" y="1285244"/>
              </a:cxn>
              <a:cxn ang="0">
                <a:pos x="1461275" y="1337600"/>
              </a:cxn>
              <a:cxn ang="0">
                <a:pos x="1557206" y="1375821"/>
              </a:cxn>
              <a:cxn ang="0">
                <a:pos x="1518986" y="1414041"/>
              </a:cxn>
              <a:cxn ang="0">
                <a:pos x="1461275" y="1466398"/>
              </a:cxn>
              <a:cxn ang="0">
                <a:pos x="1557206" y="1504618"/>
              </a:cxn>
              <a:cxn ang="0">
                <a:pos x="1518986" y="1542839"/>
              </a:cxn>
              <a:cxn ang="0">
                <a:pos x="1461274" y="1575412"/>
              </a:cxn>
              <a:cxn ang="0">
                <a:pos x="2268556" y="1528995"/>
              </a:cxn>
              <a:cxn ang="0">
                <a:pos x="1448978" y="1653567"/>
              </a:cxn>
              <a:cxn ang="0">
                <a:pos x="1410805" y="1606610"/>
              </a:cxn>
              <a:cxn ang="0">
                <a:pos x="1410312" y="1542839"/>
              </a:cxn>
              <a:cxn ang="0">
                <a:pos x="1314382" y="1504619"/>
              </a:cxn>
              <a:cxn ang="0">
                <a:pos x="1410312" y="1466398"/>
              </a:cxn>
              <a:cxn ang="0">
                <a:pos x="1352603" y="1414042"/>
              </a:cxn>
              <a:cxn ang="0">
                <a:pos x="1352603" y="1337601"/>
              </a:cxn>
              <a:cxn ang="0">
                <a:pos x="1410312" y="1285244"/>
              </a:cxn>
              <a:cxn ang="0">
                <a:pos x="1314382" y="1247024"/>
              </a:cxn>
              <a:cxn ang="0">
                <a:pos x="1171967" y="288000"/>
              </a:cxn>
              <a:cxn ang="0">
                <a:pos x="1315967" y="288000"/>
              </a:cxn>
              <a:cxn ang="0">
                <a:pos x="1243967" y="0"/>
              </a:cxn>
              <a:cxn ang="0">
                <a:pos x="1171966" y="2470049"/>
              </a:cxn>
              <a:cxn ang="0">
                <a:pos x="1243966" y="2758049"/>
              </a:cxn>
              <a:cxn ang="0">
                <a:pos x="1315966" y="2470049"/>
              </a:cxn>
              <a:cxn ang="0">
                <a:pos x="1171966" y="2470049"/>
              </a:cxn>
              <a:cxn ang="0">
                <a:pos x="729750" y="1888579"/>
              </a:cxn>
              <a:cxn ang="0">
                <a:pos x="1940572" y="1713001"/>
              </a:cxn>
              <a:cxn ang="0">
                <a:pos x="2278929" y="1570486"/>
              </a:cxn>
              <a:cxn ang="0">
                <a:pos x="2282614" y="1370959"/>
              </a:cxn>
              <a:cxn ang="0">
                <a:pos x="2278929" y="1171432"/>
              </a:cxn>
              <a:cxn ang="0">
                <a:pos x="1940571" y="1028916"/>
              </a:cxn>
              <a:cxn ang="0">
                <a:pos x="729750" y="853336"/>
              </a:cxn>
              <a:cxn ang="0">
                <a:pos x="388776" y="2386770"/>
              </a:cxn>
              <a:cxn ang="0">
                <a:pos x="511688" y="2437681"/>
              </a:cxn>
              <a:cxn ang="0">
                <a:pos x="664423" y="2183123"/>
              </a:cxn>
              <a:cxn ang="0">
                <a:pos x="409865" y="2335858"/>
              </a:cxn>
              <a:cxn ang="0">
                <a:pos x="388776" y="365689"/>
              </a:cxn>
              <a:cxn ang="0">
                <a:pos x="562599" y="569335"/>
              </a:cxn>
              <a:cxn ang="0">
                <a:pos x="664423" y="467512"/>
              </a:cxn>
              <a:cxn ang="0">
                <a:pos x="409865" y="314777"/>
              </a:cxn>
              <a:cxn ang="0">
                <a:pos x="0" y="1379024"/>
              </a:cxn>
              <a:cxn ang="0">
                <a:pos x="288000" y="1451024"/>
              </a:cxn>
              <a:cxn ang="0">
                <a:pos x="288000" y="1307024"/>
              </a:cxn>
              <a:cxn ang="0">
                <a:pos x="0" y="1379024"/>
              </a:cxn>
            </a:cxnLst>
            <a:rect l="0" t="0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rgbClr val="808080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825"/>
            <a:ext cx="9144000" cy="5762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mtClean="0">
                <a:solidFill>
                  <a:srgbClr val="404040"/>
                </a:solidFill>
                <a:cs typeface="Arial" charset="0"/>
              </a:rPr>
              <a:t>Сугестію вивчають</a:t>
            </a:r>
            <a:endParaRPr lang="ko-KR" altLang="en-US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00088"/>
            <a:ext cx="9144000" cy="2873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z="1800" smtClean="0">
                <a:solidFill>
                  <a:srgbClr val="404040"/>
                </a:solidFill>
                <a:cs typeface="Arial" charset="0"/>
              </a:rPr>
              <a:t>такі науки</a:t>
            </a:r>
            <a:endParaRPr lang="en-US" altLang="ko-KR" sz="1800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4787900" y="2643188"/>
            <a:ext cx="693738" cy="693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84213" y="2643188"/>
            <a:ext cx="693737" cy="6937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6631" name="TextBox 7"/>
          <p:cNvSpPr txBox="1">
            <a:spLocks noChangeArrowheads="1"/>
          </p:cNvSpPr>
          <p:nvPr/>
        </p:nvSpPr>
        <p:spPr bwMode="auto">
          <a:xfrm>
            <a:off x="755650" y="2787650"/>
            <a:ext cx="6048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ctr">
            <a:spAutoFit/>
          </a:bodyPr>
          <a:lstStyle/>
          <a:p>
            <a:pPr latinLnBrk="1"/>
            <a:r>
              <a:rPr lang="en-US" altLang="ko-KR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6633" name="TextBox 9"/>
          <p:cNvSpPr txBox="1">
            <a:spLocks noChangeArrowheads="1"/>
          </p:cNvSpPr>
          <p:nvPr/>
        </p:nvSpPr>
        <p:spPr bwMode="auto">
          <a:xfrm>
            <a:off x="4859338" y="2787650"/>
            <a:ext cx="6048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ctr">
            <a:spAutoFit/>
          </a:bodyPr>
          <a:lstStyle/>
          <a:p>
            <a:pPr latinLnBrk="1"/>
            <a:r>
              <a:rPr lang="en-US" altLang="ko-KR" sz="2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6634" name="TextBox 10"/>
          <p:cNvSpPr txBox="1">
            <a:spLocks noChangeArrowheads="1"/>
          </p:cNvSpPr>
          <p:nvPr/>
        </p:nvSpPr>
        <p:spPr bwMode="auto">
          <a:xfrm>
            <a:off x="4859338" y="3435350"/>
            <a:ext cx="6048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 anchor="ctr">
            <a:spAutoFit/>
          </a:bodyPr>
          <a:lstStyle/>
          <a:p>
            <a:pPr latinLnBrk="1"/>
            <a:r>
              <a:rPr lang="en-US" altLang="ko-KR" sz="2800" b="1">
                <a:solidFill>
                  <a:schemeClr val="bg1"/>
                </a:solidFill>
              </a:rPr>
              <a:t>04</a:t>
            </a:r>
          </a:p>
        </p:txBody>
      </p:sp>
      <p:grpSp>
        <p:nvGrpSpPr>
          <p:cNvPr id="26635" name="Group 11"/>
          <p:cNvGrpSpPr>
            <a:grpSpLocks/>
          </p:cNvGrpSpPr>
          <p:nvPr/>
        </p:nvGrpSpPr>
        <p:grpSpPr bwMode="auto">
          <a:xfrm>
            <a:off x="1692275" y="2211388"/>
            <a:ext cx="2933700" cy="1285875"/>
            <a:chOff x="1448989" y="1414318"/>
            <a:chExt cx="3030085" cy="1285782"/>
          </a:xfrm>
        </p:grpSpPr>
        <p:sp>
          <p:nvSpPr>
            <p:cNvPr id="13" name="TextBox 12"/>
            <p:cNvSpPr txBox="1"/>
            <p:nvPr/>
          </p:nvSpPr>
          <p:spPr>
            <a:xfrm>
              <a:off x="1453908" y="1877834"/>
              <a:ext cx="3023526" cy="82226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endParaRPr lang="uk-UA" altLang="ko-KR" sz="1200">
                <a:solidFill>
                  <a:srgbClr val="404040"/>
                </a:solidFill>
              </a:endParaRPr>
            </a:p>
            <a:p>
              <a:pPr algn="ctr" latinLnBrk="1"/>
              <a:endParaRPr lang="uk-UA" altLang="ko-KR" sz="1200">
                <a:solidFill>
                  <a:srgbClr val="404040"/>
                </a:solidFill>
              </a:endParaRPr>
            </a:p>
            <a:p>
              <a:pPr algn="ctr" latinLnBrk="1"/>
              <a:r>
                <a:rPr lang="uk-UA" altLang="ko-KR" sz="1200">
                  <a:solidFill>
                    <a:srgbClr val="404040"/>
                  </a:solidFill>
                </a:rPr>
                <a:t>Основна мета – оптимізація спілкування</a:t>
              </a:r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6646" name="TextBox 13"/>
            <p:cNvSpPr txBox="1">
              <a:spLocks noChangeArrowheads="1"/>
            </p:cNvSpPr>
            <p:nvPr/>
          </p:nvSpPr>
          <p:spPr bwMode="auto">
            <a:xfrm>
              <a:off x="1448989" y="1414318"/>
              <a:ext cx="3030085" cy="641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ko-KR" b="1">
                  <a:solidFill>
                    <a:schemeClr val="accent1"/>
                  </a:solidFill>
                </a:rPr>
                <a:t>Нейролінгвістичне програмування</a:t>
              </a:r>
              <a:endParaRPr lang="ko-KR" altLang="en-US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26637" name="Group 17"/>
          <p:cNvGrpSpPr>
            <a:grpSpLocks/>
          </p:cNvGrpSpPr>
          <p:nvPr/>
        </p:nvGrpSpPr>
        <p:grpSpPr bwMode="auto">
          <a:xfrm>
            <a:off x="5867400" y="2427288"/>
            <a:ext cx="2932113" cy="1058862"/>
            <a:chOff x="1448989" y="1549246"/>
            <a:chExt cx="3030085" cy="1058786"/>
          </a:xfrm>
        </p:grpSpPr>
        <p:sp>
          <p:nvSpPr>
            <p:cNvPr id="19" name="TextBox 18"/>
            <p:cNvSpPr txBox="1"/>
            <p:nvPr/>
          </p:nvSpPr>
          <p:spPr>
            <a:xfrm>
              <a:off x="1453911" y="1968316"/>
              <a:ext cx="3023522" cy="63971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endParaRPr lang="uk-UA" altLang="ko-KR" sz="1200">
                <a:solidFill>
                  <a:srgbClr val="404040"/>
                </a:solidFill>
              </a:endParaRPr>
            </a:p>
            <a:p>
              <a:pPr algn="ctr" latinLnBrk="1"/>
              <a:endParaRPr lang="uk-UA" altLang="ko-KR" sz="1200">
                <a:solidFill>
                  <a:srgbClr val="404040"/>
                </a:solidFill>
              </a:endParaRPr>
            </a:p>
            <a:p>
              <a:pPr algn="ctr" latinLnBrk="1"/>
              <a:r>
                <a:rPr lang="uk-UA" altLang="ko-KR" sz="1200">
                  <a:solidFill>
                    <a:srgbClr val="404040"/>
                  </a:solidFill>
                </a:rPr>
                <a:t>Основна мета – зчинення впливу</a:t>
              </a:r>
              <a:endParaRPr lang="ko-KR" altLang="en-US" sz="1200">
                <a:solidFill>
                  <a:srgbClr val="404040"/>
                </a:solidFill>
              </a:endParaRPr>
            </a:p>
          </p:txBody>
        </p:sp>
        <p:sp>
          <p:nvSpPr>
            <p:cNvPr id="26642" name="TextBox 19"/>
            <p:cNvSpPr txBox="1">
              <a:spLocks noChangeArrowheads="1"/>
            </p:cNvSpPr>
            <p:nvPr/>
          </p:nvSpPr>
          <p:spPr bwMode="auto">
            <a:xfrm>
              <a:off x="1448989" y="1549246"/>
              <a:ext cx="3030085" cy="36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b="1">
                  <a:solidFill>
                    <a:schemeClr val="accent2"/>
                  </a:solidFill>
                </a:rPr>
                <a:t>Сугестивна лінгвістика</a:t>
              </a:r>
              <a:endParaRPr lang="ko-KR" altLang="en-US" b="1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825"/>
            <a:ext cx="9144000" cy="5762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mtClean="0">
                <a:solidFill>
                  <a:srgbClr val="404040"/>
                </a:solidFill>
                <a:cs typeface="Arial" charset="0"/>
              </a:rPr>
              <a:t>Техніки впливу</a:t>
            </a:r>
            <a:endParaRPr lang="ko-KR" altLang="en-US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28" name="Teardrop 27"/>
          <p:cNvSpPr>
            <a:spLocks/>
          </p:cNvSpPr>
          <p:nvPr/>
        </p:nvSpPr>
        <p:spPr bwMode="auto">
          <a:xfrm rot="-2674201">
            <a:off x="6588125" y="1563688"/>
            <a:ext cx="1692275" cy="1692275"/>
          </a:xfrm>
          <a:custGeom>
            <a:avLst/>
            <a:gdLst>
              <a:gd name="T0" fmla="*/ 1692000 w 1692000"/>
              <a:gd name="T1" fmla="*/ 846000 h 1692000"/>
              <a:gd name="T2" fmla="*/ 1444212 w 1692000"/>
              <a:gd name="T3" fmla="*/ 1444213 h 1692000"/>
              <a:gd name="T4" fmla="*/ 846000 w 1692000"/>
              <a:gd name="T5" fmla="*/ 1692000 h 1692000"/>
              <a:gd name="T6" fmla="*/ 247788 w 1692000"/>
              <a:gd name="T7" fmla="*/ 1444213 h 1692000"/>
              <a:gd name="T8" fmla="*/ 0 w 1692000"/>
              <a:gd name="T9" fmla="*/ 846000 h 1692000"/>
              <a:gd name="T10" fmla="*/ 247788 w 1692000"/>
              <a:gd name="T11" fmla="*/ 247787 h 1692000"/>
              <a:gd name="T12" fmla="*/ 846000 w 1692000"/>
              <a:gd name="T13" fmla="*/ 0 h 1692000"/>
              <a:gd name="T14" fmla="*/ 1692000 w 1692000"/>
              <a:gd name="T15" fmla="*/ 0 h 1692000"/>
              <a:gd name="T16" fmla="*/ 0 60000 65536"/>
              <a:gd name="T17" fmla="*/ 5898240 60000 65536"/>
              <a:gd name="T18" fmla="*/ 5898240 60000 65536"/>
              <a:gd name="T19" fmla="*/ 5898240 60000 65536"/>
              <a:gd name="T20" fmla="*/ 11796480 60000 65536"/>
              <a:gd name="T21" fmla="*/ 17694720 60000 65536"/>
              <a:gd name="T22" fmla="*/ 17694720 60000 65536"/>
              <a:gd name="T23" fmla="*/ 17694720 60000 65536"/>
              <a:gd name="T24" fmla="*/ 247788 w 1692000"/>
              <a:gd name="T25" fmla="*/ 247787 h 1692000"/>
              <a:gd name="T26" fmla="*/ 1444212 w 1692000"/>
              <a:gd name="T27" fmla="*/ 1444213 h 1692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92000" h="1692000">
                <a:moveTo>
                  <a:pt x="0" y="846000"/>
                </a:moveTo>
                <a:lnTo>
                  <a:pt x="0" y="846000"/>
                </a:lnTo>
                <a:cubicBezTo>
                  <a:pt x="0" y="378767"/>
                  <a:pt x="378767" y="0"/>
                  <a:pt x="846000" y="1"/>
                </a:cubicBezTo>
                <a:cubicBezTo>
                  <a:pt x="846000" y="1"/>
                  <a:pt x="846000" y="1"/>
                  <a:pt x="846000" y="1"/>
                </a:cubicBezTo>
                <a:cubicBezTo>
                  <a:pt x="1127999" y="0"/>
                  <a:pt x="1409999" y="0"/>
                  <a:pt x="1692000" y="0"/>
                </a:cubicBezTo>
                <a:lnTo>
                  <a:pt x="1692000" y="0"/>
                </a:lnTo>
                <a:cubicBezTo>
                  <a:pt x="1692000" y="282000"/>
                  <a:pt x="1692000" y="564000"/>
                  <a:pt x="1692000" y="846000"/>
                </a:cubicBezTo>
                <a:lnTo>
                  <a:pt x="1692000" y="846000"/>
                </a:lnTo>
                <a:cubicBezTo>
                  <a:pt x="1692000" y="1313232"/>
                  <a:pt x="1313232" y="1691999"/>
                  <a:pt x="846000" y="1692000"/>
                </a:cubicBezTo>
                <a:cubicBezTo>
                  <a:pt x="378767" y="1692000"/>
                  <a:pt x="0" y="1313232"/>
                  <a:pt x="0" y="846000"/>
                </a:cubicBezTo>
                <a:cubicBezTo>
                  <a:pt x="-1" y="845999"/>
                  <a:pt x="0" y="845999"/>
                  <a:pt x="0" y="845999"/>
                </a:cubicBezTo>
                <a:close/>
              </a:path>
            </a:pathLst>
          </a:custGeom>
          <a:solidFill>
            <a:srgbClr val="26858C"/>
          </a:solidFill>
          <a:ln w="635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29" name="Oval 28"/>
          <p:cNvSpPr/>
          <p:nvPr/>
        </p:nvSpPr>
        <p:spPr>
          <a:xfrm>
            <a:off x="6659563" y="1635125"/>
            <a:ext cx="1512887" cy="15113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ardrop 29"/>
          <p:cNvSpPr>
            <a:spLocks/>
          </p:cNvSpPr>
          <p:nvPr/>
        </p:nvSpPr>
        <p:spPr bwMode="auto">
          <a:xfrm rot="-2648405">
            <a:off x="4643438" y="1563688"/>
            <a:ext cx="1692275" cy="1692275"/>
          </a:xfrm>
          <a:custGeom>
            <a:avLst/>
            <a:gdLst>
              <a:gd name="T0" fmla="*/ 1692000 w 1692000"/>
              <a:gd name="T1" fmla="*/ 846000 h 1692000"/>
              <a:gd name="T2" fmla="*/ 1444212 w 1692000"/>
              <a:gd name="T3" fmla="*/ 1444213 h 1692000"/>
              <a:gd name="T4" fmla="*/ 846000 w 1692000"/>
              <a:gd name="T5" fmla="*/ 1692000 h 1692000"/>
              <a:gd name="T6" fmla="*/ 247788 w 1692000"/>
              <a:gd name="T7" fmla="*/ 1444213 h 1692000"/>
              <a:gd name="T8" fmla="*/ 0 w 1692000"/>
              <a:gd name="T9" fmla="*/ 846000 h 1692000"/>
              <a:gd name="T10" fmla="*/ 247788 w 1692000"/>
              <a:gd name="T11" fmla="*/ 247787 h 1692000"/>
              <a:gd name="T12" fmla="*/ 846000 w 1692000"/>
              <a:gd name="T13" fmla="*/ 0 h 1692000"/>
              <a:gd name="T14" fmla="*/ 1692000 w 1692000"/>
              <a:gd name="T15" fmla="*/ 0 h 1692000"/>
              <a:gd name="T16" fmla="*/ 0 60000 65536"/>
              <a:gd name="T17" fmla="*/ 5898240 60000 65536"/>
              <a:gd name="T18" fmla="*/ 5898240 60000 65536"/>
              <a:gd name="T19" fmla="*/ 5898240 60000 65536"/>
              <a:gd name="T20" fmla="*/ 11796480 60000 65536"/>
              <a:gd name="T21" fmla="*/ 17694720 60000 65536"/>
              <a:gd name="T22" fmla="*/ 17694720 60000 65536"/>
              <a:gd name="T23" fmla="*/ 17694720 60000 65536"/>
              <a:gd name="T24" fmla="*/ 247788 w 1692000"/>
              <a:gd name="T25" fmla="*/ 247787 h 1692000"/>
              <a:gd name="T26" fmla="*/ 1444212 w 1692000"/>
              <a:gd name="T27" fmla="*/ 1444213 h 1692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92000" h="1692000">
                <a:moveTo>
                  <a:pt x="0" y="846000"/>
                </a:moveTo>
                <a:lnTo>
                  <a:pt x="0" y="846000"/>
                </a:lnTo>
                <a:cubicBezTo>
                  <a:pt x="0" y="378767"/>
                  <a:pt x="378767" y="0"/>
                  <a:pt x="846000" y="1"/>
                </a:cubicBezTo>
                <a:cubicBezTo>
                  <a:pt x="846000" y="1"/>
                  <a:pt x="846000" y="1"/>
                  <a:pt x="846000" y="1"/>
                </a:cubicBezTo>
                <a:cubicBezTo>
                  <a:pt x="1127999" y="0"/>
                  <a:pt x="1409999" y="0"/>
                  <a:pt x="1692000" y="0"/>
                </a:cubicBezTo>
                <a:lnTo>
                  <a:pt x="1692000" y="0"/>
                </a:lnTo>
                <a:cubicBezTo>
                  <a:pt x="1692000" y="282000"/>
                  <a:pt x="1692000" y="564000"/>
                  <a:pt x="1692000" y="846000"/>
                </a:cubicBezTo>
                <a:lnTo>
                  <a:pt x="1692000" y="846000"/>
                </a:lnTo>
                <a:cubicBezTo>
                  <a:pt x="1692000" y="1313232"/>
                  <a:pt x="1313232" y="1691999"/>
                  <a:pt x="846000" y="1692000"/>
                </a:cubicBezTo>
                <a:cubicBezTo>
                  <a:pt x="378767" y="1692000"/>
                  <a:pt x="0" y="1313232"/>
                  <a:pt x="0" y="846000"/>
                </a:cubicBezTo>
                <a:cubicBezTo>
                  <a:pt x="-1" y="845999"/>
                  <a:pt x="0" y="845999"/>
                  <a:pt x="0" y="845999"/>
                </a:cubicBezTo>
                <a:close/>
              </a:path>
            </a:pathLst>
          </a:custGeom>
          <a:solidFill>
            <a:srgbClr val="3FC2CB"/>
          </a:solidFill>
          <a:ln w="635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 rot="-3024758">
            <a:off x="4787106" y="1635919"/>
            <a:ext cx="1512888" cy="1511300"/>
          </a:xfrm>
          <a:prstGeom prst="ellipse">
            <a:avLst/>
          </a:prstGeom>
          <a:solidFill>
            <a:schemeClr val="bg1"/>
          </a:solidFill>
          <a:ln w="6350" algn="ctr">
            <a:solidFill>
              <a:schemeClr val="bg1"/>
            </a:solidFill>
            <a:round/>
            <a:headEnd/>
            <a:tailEnd/>
          </a:ln>
        </p:spPr>
        <p:txBody>
          <a:bodyPr vert="eaVert"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2" name="Teardrop 31"/>
          <p:cNvSpPr>
            <a:spLocks/>
          </p:cNvSpPr>
          <p:nvPr/>
        </p:nvSpPr>
        <p:spPr bwMode="auto">
          <a:xfrm rot="-2732249">
            <a:off x="2771775" y="1563688"/>
            <a:ext cx="1692275" cy="1692275"/>
          </a:xfrm>
          <a:custGeom>
            <a:avLst/>
            <a:gdLst>
              <a:gd name="T0" fmla="*/ 1692000 w 1692000"/>
              <a:gd name="T1" fmla="*/ 846000 h 1692000"/>
              <a:gd name="T2" fmla="*/ 1444212 w 1692000"/>
              <a:gd name="T3" fmla="*/ 1444213 h 1692000"/>
              <a:gd name="T4" fmla="*/ 846000 w 1692000"/>
              <a:gd name="T5" fmla="*/ 1692000 h 1692000"/>
              <a:gd name="T6" fmla="*/ 247788 w 1692000"/>
              <a:gd name="T7" fmla="*/ 1444213 h 1692000"/>
              <a:gd name="T8" fmla="*/ 0 w 1692000"/>
              <a:gd name="T9" fmla="*/ 846000 h 1692000"/>
              <a:gd name="T10" fmla="*/ 247788 w 1692000"/>
              <a:gd name="T11" fmla="*/ 247787 h 1692000"/>
              <a:gd name="T12" fmla="*/ 846000 w 1692000"/>
              <a:gd name="T13" fmla="*/ 0 h 1692000"/>
              <a:gd name="T14" fmla="*/ 1692000 w 1692000"/>
              <a:gd name="T15" fmla="*/ 0 h 1692000"/>
              <a:gd name="T16" fmla="*/ 0 60000 65536"/>
              <a:gd name="T17" fmla="*/ 5898240 60000 65536"/>
              <a:gd name="T18" fmla="*/ 5898240 60000 65536"/>
              <a:gd name="T19" fmla="*/ 5898240 60000 65536"/>
              <a:gd name="T20" fmla="*/ 11796480 60000 65536"/>
              <a:gd name="T21" fmla="*/ 17694720 60000 65536"/>
              <a:gd name="T22" fmla="*/ 17694720 60000 65536"/>
              <a:gd name="T23" fmla="*/ 17694720 60000 65536"/>
              <a:gd name="T24" fmla="*/ 247788 w 1692000"/>
              <a:gd name="T25" fmla="*/ 247787 h 1692000"/>
              <a:gd name="T26" fmla="*/ 1444212 w 1692000"/>
              <a:gd name="T27" fmla="*/ 1444213 h 1692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92000" h="1692000">
                <a:moveTo>
                  <a:pt x="0" y="846000"/>
                </a:moveTo>
                <a:lnTo>
                  <a:pt x="0" y="846000"/>
                </a:lnTo>
                <a:cubicBezTo>
                  <a:pt x="0" y="378767"/>
                  <a:pt x="378767" y="0"/>
                  <a:pt x="846000" y="1"/>
                </a:cubicBezTo>
                <a:cubicBezTo>
                  <a:pt x="846000" y="1"/>
                  <a:pt x="846000" y="1"/>
                  <a:pt x="846000" y="1"/>
                </a:cubicBezTo>
                <a:cubicBezTo>
                  <a:pt x="1127999" y="0"/>
                  <a:pt x="1409999" y="0"/>
                  <a:pt x="1692000" y="0"/>
                </a:cubicBezTo>
                <a:lnTo>
                  <a:pt x="1692000" y="0"/>
                </a:lnTo>
                <a:cubicBezTo>
                  <a:pt x="1692000" y="282000"/>
                  <a:pt x="1692000" y="564000"/>
                  <a:pt x="1692000" y="846000"/>
                </a:cubicBezTo>
                <a:lnTo>
                  <a:pt x="1692000" y="846000"/>
                </a:lnTo>
                <a:cubicBezTo>
                  <a:pt x="1692000" y="1313232"/>
                  <a:pt x="1313232" y="1691999"/>
                  <a:pt x="846000" y="1692000"/>
                </a:cubicBezTo>
                <a:cubicBezTo>
                  <a:pt x="378767" y="1692000"/>
                  <a:pt x="0" y="1313232"/>
                  <a:pt x="0" y="846000"/>
                </a:cubicBezTo>
                <a:cubicBezTo>
                  <a:pt x="-1" y="845999"/>
                  <a:pt x="0" y="845999"/>
                  <a:pt x="0" y="845999"/>
                </a:cubicBezTo>
                <a:close/>
              </a:path>
            </a:pathLst>
          </a:custGeom>
          <a:solidFill>
            <a:srgbClr val="85D8DE"/>
          </a:solidFill>
          <a:ln w="635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3" name="Oval 32"/>
          <p:cNvSpPr/>
          <p:nvPr/>
        </p:nvSpPr>
        <p:spPr>
          <a:xfrm>
            <a:off x="2843213" y="1563688"/>
            <a:ext cx="1511300" cy="15113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ardrop 33"/>
          <p:cNvSpPr>
            <a:spLocks/>
          </p:cNvSpPr>
          <p:nvPr/>
        </p:nvSpPr>
        <p:spPr bwMode="auto">
          <a:xfrm rot="-2706450">
            <a:off x="900113" y="1563688"/>
            <a:ext cx="1692275" cy="1692275"/>
          </a:xfrm>
          <a:custGeom>
            <a:avLst/>
            <a:gdLst>
              <a:gd name="T0" fmla="*/ 1692000 w 1692000"/>
              <a:gd name="T1" fmla="*/ 846000 h 1692000"/>
              <a:gd name="T2" fmla="*/ 1444212 w 1692000"/>
              <a:gd name="T3" fmla="*/ 1444213 h 1692000"/>
              <a:gd name="T4" fmla="*/ 846000 w 1692000"/>
              <a:gd name="T5" fmla="*/ 1692000 h 1692000"/>
              <a:gd name="T6" fmla="*/ 247788 w 1692000"/>
              <a:gd name="T7" fmla="*/ 1444213 h 1692000"/>
              <a:gd name="T8" fmla="*/ 0 w 1692000"/>
              <a:gd name="T9" fmla="*/ 846000 h 1692000"/>
              <a:gd name="T10" fmla="*/ 247788 w 1692000"/>
              <a:gd name="T11" fmla="*/ 247787 h 1692000"/>
              <a:gd name="T12" fmla="*/ 846000 w 1692000"/>
              <a:gd name="T13" fmla="*/ 0 h 1692000"/>
              <a:gd name="T14" fmla="*/ 1692000 w 1692000"/>
              <a:gd name="T15" fmla="*/ 0 h 1692000"/>
              <a:gd name="T16" fmla="*/ 0 60000 65536"/>
              <a:gd name="T17" fmla="*/ 5898240 60000 65536"/>
              <a:gd name="T18" fmla="*/ 5898240 60000 65536"/>
              <a:gd name="T19" fmla="*/ 5898240 60000 65536"/>
              <a:gd name="T20" fmla="*/ 11796480 60000 65536"/>
              <a:gd name="T21" fmla="*/ 17694720 60000 65536"/>
              <a:gd name="T22" fmla="*/ 17694720 60000 65536"/>
              <a:gd name="T23" fmla="*/ 17694720 60000 65536"/>
              <a:gd name="T24" fmla="*/ 247788 w 1692000"/>
              <a:gd name="T25" fmla="*/ 247787 h 1692000"/>
              <a:gd name="T26" fmla="*/ 1444212 w 1692000"/>
              <a:gd name="T27" fmla="*/ 1444213 h 16920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92000" h="1692000">
                <a:moveTo>
                  <a:pt x="0" y="846000"/>
                </a:moveTo>
                <a:lnTo>
                  <a:pt x="0" y="846000"/>
                </a:lnTo>
                <a:cubicBezTo>
                  <a:pt x="0" y="378767"/>
                  <a:pt x="378767" y="0"/>
                  <a:pt x="846000" y="1"/>
                </a:cubicBezTo>
                <a:cubicBezTo>
                  <a:pt x="846000" y="1"/>
                  <a:pt x="846000" y="1"/>
                  <a:pt x="846000" y="1"/>
                </a:cubicBezTo>
                <a:cubicBezTo>
                  <a:pt x="1127999" y="0"/>
                  <a:pt x="1409999" y="0"/>
                  <a:pt x="1692000" y="0"/>
                </a:cubicBezTo>
                <a:lnTo>
                  <a:pt x="1692000" y="0"/>
                </a:lnTo>
                <a:cubicBezTo>
                  <a:pt x="1692000" y="282000"/>
                  <a:pt x="1692000" y="564000"/>
                  <a:pt x="1692000" y="846000"/>
                </a:cubicBezTo>
                <a:lnTo>
                  <a:pt x="1692000" y="846000"/>
                </a:lnTo>
                <a:cubicBezTo>
                  <a:pt x="1692000" y="1313232"/>
                  <a:pt x="1313232" y="1691999"/>
                  <a:pt x="846000" y="1692000"/>
                </a:cubicBezTo>
                <a:cubicBezTo>
                  <a:pt x="378767" y="1692000"/>
                  <a:pt x="0" y="1313232"/>
                  <a:pt x="0" y="846000"/>
                </a:cubicBezTo>
                <a:cubicBezTo>
                  <a:pt x="-1" y="845999"/>
                  <a:pt x="0" y="845999"/>
                  <a:pt x="0" y="845999"/>
                </a:cubicBezTo>
                <a:close/>
              </a:path>
            </a:pathLst>
          </a:custGeom>
          <a:solidFill>
            <a:srgbClr val="B6E8EB"/>
          </a:solidFill>
          <a:ln w="635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5" name="Oval 34"/>
          <p:cNvSpPr/>
          <p:nvPr/>
        </p:nvSpPr>
        <p:spPr>
          <a:xfrm>
            <a:off x="971550" y="1635125"/>
            <a:ext cx="1512888" cy="15113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55688" y="2571750"/>
            <a:ext cx="1314450" cy="30797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400" b="1">
                <a:solidFill>
                  <a:srgbClr val="404040"/>
                </a:solidFill>
              </a:rPr>
              <a:t>Рефреймінг</a:t>
            </a:r>
            <a:endParaRPr lang="ko-KR" altLang="en-US" sz="1400" b="1">
              <a:solidFill>
                <a:srgbClr val="40404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60688" y="2571750"/>
            <a:ext cx="1316037" cy="30797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400" b="1">
                <a:solidFill>
                  <a:srgbClr val="404040"/>
                </a:solidFill>
              </a:rPr>
              <a:t>Якоріння</a:t>
            </a:r>
            <a:endParaRPr lang="ko-KR" altLang="en-US" sz="1400" b="1">
              <a:solidFill>
                <a:srgbClr val="40404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67275" y="2466975"/>
            <a:ext cx="1316038" cy="5175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400" b="1">
                <a:solidFill>
                  <a:srgbClr val="404040"/>
                </a:solidFill>
              </a:rPr>
              <a:t>Потрійна спіраль</a:t>
            </a:r>
            <a:endParaRPr lang="ko-KR" altLang="en-US" sz="1400" b="1">
              <a:solidFill>
                <a:srgbClr val="40404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73863" y="2466975"/>
            <a:ext cx="1314450" cy="5175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400" b="1">
                <a:solidFill>
                  <a:srgbClr val="404040"/>
                </a:solidFill>
              </a:rPr>
              <a:t>Переванта-</a:t>
            </a:r>
          </a:p>
          <a:p>
            <a:pPr algn="ctr" latinLnBrk="1"/>
            <a:r>
              <a:rPr lang="uk-UA" altLang="ko-KR" sz="1400" b="1">
                <a:solidFill>
                  <a:srgbClr val="404040"/>
                </a:solidFill>
              </a:rPr>
              <a:t>ження</a:t>
            </a:r>
            <a:endParaRPr lang="ko-KR" altLang="en-US" sz="1400" b="1">
              <a:solidFill>
                <a:srgbClr val="404040"/>
              </a:solidFill>
            </a:endParaRPr>
          </a:p>
        </p:txBody>
      </p:sp>
      <p:sp>
        <p:nvSpPr>
          <p:cNvPr id="55" name="Oval 7"/>
          <p:cNvSpPr/>
          <p:nvPr/>
        </p:nvSpPr>
        <p:spPr>
          <a:xfrm>
            <a:off x="5219700" y="1779588"/>
            <a:ext cx="647700" cy="6477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65" name="Block Arc 41">
            <a:extLst>
              <a:ext uri="{FF2B5EF4-FFF2-40B4-BE49-F238E27FC236}"/>
            </a:extLst>
          </p:cNvPr>
          <p:cNvSpPr/>
          <p:nvPr/>
        </p:nvSpPr>
        <p:spPr>
          <a:xfrm>
            <a:off x="1331913" y="1779588"/>
            <a:ext cx="747712" cy="760412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0" name="Oval 21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276600" y="1779588"/>
            <a:ext cx="692150" cy="69850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63" name="Freeform 20">
            <a:extLst>
              <a:ext uri="{FF2B5EF4-FFF2-40B4-BE49-F238E27FC236}"/>
            </a:extLst>
          </p:cNvPr>
          <p:cNvSpPr/>
          <p:nvPr/>
        </p:nvSpPr>
        <p:spPr>
          <a:xfrm>
            <a:off x="7235825" y="1924050"/>
            <a:ext cx="511175" cy="546100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700338" y="2211388"/>
            <a:ext cx="3743325" cy="57626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buFont typeface="Arial" charset="0"/>
              <a:buNone/>
            </a:pPr>
            <a:r>
              <a:rPr lang="uk-UA" altLang="ko-KR" sz="3600" b="1" smtClean="0">
                <a:solidFill>
                  <a:srgbClr val="404040"/>
                </a:solidFill>
                <a:cs typeface="Arial" charset="0"/>
              </a:rPr>
              <a:t>Патогенні тексти</a:t>
            </a:r>
            <a:endParaRPr lang="ko-KR" altLang="en-US" sz="3600" b="1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475" y="3221038"/>
            <a:ext cx="2413000" cy="6397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latinLnBrk="1"/>
            <a:r>
              <a:rPr lang="uk-UA" altLang="ko-KR" sz="1200">
                <a:solidFill>
                  <a:srgbClr val="404040"/>
                </a:solidFill>
              </a:rPr>
              <a:t>становлять небезпеку і потребують державного регулювання</a:t>
            </a:r>
            <a:endParaRPr lang="en-US" altLang="ko-KR" sz="1200">
              <a:solidFill>
                <a:srgbClr val="404040"/>
              </a:solidFill>
            </a:endParaRPr>
          </a:p>
        </p:txBody>
      </p:sp>
      <p:sp>
        <p:nvSpPr>
          <p:cNvPr id="62" name="Oval 7"/>
          <p:cNvSpPr>
            <a:spLocks/>
          </p:cNvSpPr>
          <p:nvPr/>
        </p:nvSpPr>
        <p:spPr bwMode="auto">
          <a:xfrm>
            <a:off x="4140200" y="987425"/>
            <a:ext cx="792163" cy="795338"/>
          </a:xfrm>
          <a:custGeom>
            <a:avLst/>
            <a:gdLst/>
            <a:ahLst/>
            <a:cxnLst>
              <a:cxn ang="0">
                <a:pos x="1415334" y="1947658"/>
              </a:cxn>
              <a:cxn ang="0">
                <a:pos x="838053" y="2871852"/>
              </a:cxn>
              <a:cxn ang="0">
                <a:pos x="2391030" y="2878606"/>
              </a:cxn>
              <a:cxn ang="0">
                <a:pos x="1821709" y="1949263"/>
              </a:cxn>
              <a:cxn ang="0">
                <a:pos x="1620000" y="2007350"/>
              </a:cxn>
              <a:cxn ang="0">
                <a:pos x="1415334" y="1947658"/>
              </a:cxn>
              <a:cxn ang="0">
                <a:pos x="1620001" y="1350973"/>
              </a:cxn>
              <a:cxn ang="0">
                <a:pos x="1350973" y="1620001"/>
              </a:cxn>
              <a:cxn ang="0">
                <a:pos x="1620001" y="1889029"/>
              </a:cxn>
              <a:cxn ang="0">
                <a:pos x="1889029" y="1620001"/>
              </a:cxn>
              <a:cxn ang="0">
                <a:pos x="1620001" y="1350973"/>
              </a:cxn>
              <a:cxn ang="0">
                <a:pos x="2324470" y="322965"/>
              </a:cxn>
              <a:cxn ang="0">
                <a:pos x="1804044" y="1281148"/>
              </a:cxn>
              <a:cxn ang="0">
                <a:pos x="2007350" y="1620000"/>
              </a:cxn>
              <a:cxn ang="0">
                <a:pos x="2005998" y="1633413"/>
              </a:cxn>
              <a:cxn ang="0">
                <a:pos x="3095109" y="1671260"/>
              </a:cxn>
              <a:cxn ang="0">
                <a:pos x="2324470" y="322965"/>
              </a:cxn>
              <a:cxn ang="0">
                <a:pos x="926838" y="316888"/>
              </a:cxn>
              <a:cxn ang="0">
                <a:pos x="144500" y="1658429"/>
              </a:cxn>
              <a:cxn ang="0">
                <a:pos x="1233664" y="1630062"/>
              </a:cxn>
              <a:cxn ang="0">
                <a:pos x="1232650" y="1620000"/>
              </a:cxn>
              <a:cxn ang="0">
                <a:pos x="1438904" y="1279548"/>
              </a:cxn>
              <a:cxn ang="0">
                <a:pos x="1620000" y="0"/>
              </a:cxn>
              <a:cxn ang="0">
                <a:pos x="3240000" y="1620000"/>
              </a:cxn>
              <a:cxn ang="0">
                <a:pos x="1620000" y="3240000"/>
              </a:cxn>
              <a:cxn ang="0">
                <a:pos x="0" y="1620000"/>
              </a:cxn>
              <a:cxn ang="0">
                <a:pos x="1620000" y="0"/>
              </a:cxn>
            </a:cxnLst>
            <a:rect l="0" t="0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808080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825"/>
            <a:ext cx="9144000" cy="5762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z="2800" smtClean="0">
                <a:solidFill>
                  <a:srgbClr val="404040"/>
                </a:solidFill>
                <a:cs typeface="Arial" charset="0"/>
              </a:rPr>
              <a:t>Засоби державного регулювання</a:t>
            </a:r>
            <a:endParaRPr lang="ko-KR" altLang="en-US" sz="2800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00088"/>
            <a:ext cx="9144000" cy="2873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mtClean="0">
                <a:solidFill>
                  <a:srgbClr val="404040"/>
                </a:solidFill>
                <a:cs typeface="Arial" charset="0"/>
              </a:rPr>
              <a:t>негативного впливу патогенних тестів</a:t>
            </a:r>
            <a:endParaRPr lang="en-US" altLang="ko-KR" smtClean="0">
              <a:solidFill>
                <a:srgbClr val="404040"/>
              </a:solidFill>
              <a:cs typeface="Arial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160116" y="1820181"/>
            <a:ext cx="1915940" cy="999979"/>
            <a:chOff x="3160116" y="1820181"/>
            <a:chExt cx="1915940" cy="999979"/>
          </a:xfrm>
          <a:solidFill>
            <a:schemeClr val="accent2"/>
          </a:solidFill>
        </p:grpSpPr>
        <p:sp>
          <p:nvSpPr>
            <p:cNvPr id="5" name="Rectangle 18"/>
            <p:cNvSpPr/>
            <p:nvPr/>
          </p:nvSpPr>
          <p:spPr>
            <a:xfrm>
              <a:off x="3923928" y="2509439"/>
              <a:ext cx="1152128" cy="310721"/>
            </a:xfrm>
            <a:custGeom>
              <a:avLst/>
              <a:gdLst>
                <a:gd name="connsiteX0" fmla="*/ 0 w 1152128"/>
                <a:gd name="connsiteY0" fmla="*/ 0 h 302769"/>
                <a:gd name="connsiteX1" fmla="*/ 1152128 w 1152128"/>
                <a:gd name="connsiteY1" fmla="*/ 0 h 302769"/>
                <a:gd name="connsiteX2" fmla="*/ 1152128 w 1152128"/>
                <a:gd name="connsiteY2" fmla="*/ 302769 h 302769"/>
                <a:gd name="connsiteX3" fmla="*/ 0 w 1152128"/>
                <a:gd name="connsiteY3" fmla="*/ 302769 h 302769"/>
                <a:gd name="connsiteX4" fmla="*/ 0 w 1152128"/>
                <a:gd name="connsiteY4" fmla="*/ 0 h 302769"/>
                <a:gd name="connsiteX0" fmla="*/ 0 w 1152128"/>
                <a:gd name="connsiteY0" fmla="*/ 0 h 310721"/>
                <a:gd name="connsiteX1" fmla="*/ 1152128 w 1152128"/>
                <a:gd name="connsiteY1" fmla="*/ 0 h 310721"/>
                <a:gd name="connsiteX2" fmla="*/ 1152128 w 1152128"/>
                <a:gd name="connsiteY2" fmla="*/ 302769 h 310721"/>
                <a:gd name="connsiteX3" fmla="*/ 341907 w 1152128"/>
                <a:gd name="connsiteY3" fmla="*/ 310721 h 310721"/>
                <a:gd name="connsiteX4" fmla="*/ 0 w 1152128"/>
                <a:gd name="connsiteY4" fmla="*/ 0 h 310721"/>
                <a:gd name="connsiteX0" fmla="*/ 0 w 1152128"/>
                <a:gd name="connsiteY0" fmla="*/ 0 h 310721"/>
                <a:gd name="connsiteX1" fmla="*/ 1152128 w 1152128"/>
                <a:gd name="connsiteY1" fmla="*/ 0 h 310721"/>
                <a:gd name="connsiteX2" fmla="*/ 1152128 w 1152128"/>
                <a:gd name="connsiteY2" fmla="*/ 302769 h 310721"/>
                <a:gd name="connsiteX3" fmla="*/ 270345 w 1152128"/>
                <a:gd name="connsiteY3" fmla="*/ 310721 h 310721"/>
                <a:gd name="connsiteX4" fmla="*/ 0 w 1152128"/>
                <a:gd name="connsiteY4" fmla="*/ 0 h 31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28" h="310721">
                  <a:moveTo>
                    <a:pt x="0" y="0"/>
                  </a:moveTo>
                  <a:lnTo>
                    <a:pt x="1152128" y="0"/>
                  </a:lnTo>
                  <a:lnTo>
                    <a:pt x="1152128" y="302769"/>
                  </a:lnTo>
                  <a:lnTo>
                    <a:pt x="270345" y="3107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6" name="Rectangle 26"/>
            <p:cNvSpPr/>
            <p:nvPr/>
          </p:nvSpPr>
          <p:spPr>
            <a:xfrm>
              <a:off x="3160116" y="1820181"/>
              <a:ext cx="1066212" cy="302769"/>
            </a:xfrm>
            <a:custGeom>
              <a:avLst/>
              <a:gdLst>
                <a:gd name="connsiteX0" fmla="*/ 0 w 1066212"/>
                <a:gd name="connsiteY0" fmla="*/ 0 h 302769"/>
                <a:gd name="connsiteX1" fmla="*/ 1066212 w 1066212"/>
                <a:gd name="connsiteY1" fmla="*/ 0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  <a:gd name="connsiteX0" fmla="*/ 0 w 1066212"/>
                <a:gd name="connsiteY0" fmla="*/ 0 h 302769"/>
                <a:gd name="connsiteX1" fmla="*/ 795868 w 1066212"/>
                <a:gd name="connsiteY1" fmla="*/ 23854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  <a:gd name="connsiteX0" fmla="*/ 0 w 1066212"/>
                <a:gd name="connsiteY0" fmla="*/ 0 h 302769"/>
                <a:gd name="connsiteX1" fmla="*/ 795868 w 1066212"/>
                <a:gd name="connsiteY1" fmla="*/ 0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6212" h="302769">
                  <a:moveTo>
                    <a:pt x="0" y="0"/>
                  </a:moveTo>
                  <a:lnTo>
                    <a:pt x="795868" y="0"/>
                  </a:lnTo>
                  <a:lnTo>
                    <a:pt x="1066212" y="302769"/>
                  </a:lnTo>
                  <a:lnTo>
                    <a:pt x="0" y="3027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923928" y="2122949"/>
              <a:ext cx="302400" cy="388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grpSp>
        <p:nvGrpSpPr>
          <p:cNvPr id="8" name="Group 7"/>
          <p:cNvGrpSpPr/>
          <p:nvPr/>
        </p:nvGrpSpPr>
        <p:grpSpPr>
          <a:xfrm flipH="1">
            <a:off x="3140971" y="3300029"/>
            <a:ext cx="1915940" cy="999979"/>
            <a:chOff x="4313444" y="1103352"/>
            <a:chExt cx="1915940" cy="999979"/>
          </a:xfrm>
          <a:solidFill>
            <a:schemeClr val="accent4"/>
          </a:solidFill>
        </p:grpSpPr>
        <p:sp>
          <p:nvSpPr>
            <p:cNvPr id="9" name="Rectangle 18"/>
            <p:cNvSpPr/>
            <p:nvPr/>
          </p:nvSpPr>
          <p:spPr>
            <a:xfrm>
              <a:off x="5077256" y="1792610"/>
              <a:ext cx="1152128" cy="310721"/>
            </a:xfrm>
            <a:custGeom>
              <a:avLst/>
              <a:gdLst>
                <a:gd name="connsiteX0" fmla="*/ 0 w 1152128"/>
                <a:gd name="connsiteY0" fmla="*/ 0 h 302769"/>
                <a:gd name="connsiteX1" fmla="*/ 1152128 w 1152128"/>
                <a:gd name="connsiteY1" fmla="*/ 0 h 302769"/>
                <a:gd name="connsiteX2" fmla="*/ 1152128 w 1152128"/>
                <a:gd name="connsiteY2" fmla="*/ 302769 h 302769"/>
                <a:gd name="connsiteX3" fmla="*/ 0 w 1152128"/>
                <a:gd name="connsiteY3" fmla="*/ 302769 h 302769"/>
                <a:gd name="connsiteX4" fmla="*/ 0 w 1152128"/>
                <a:gd name="connsiteY4" fmla="*/ 0 h 302769"/>
                <a:gd name="connsiteX0" fmla="*/ 0 w 1152128"/>
                <a:gd name="connsiteY0" fmla="*/ 0 h 310721"/>
                <a:gd name="connsiteX1" fmla="*/ 1152128 w 1152128"/>
                <a:gd name="connsiteY1" fmla="*/ 0 h 310721"/>
                <a:gd name="connsiteX2" fmla="*/ 1152128 w 1152128"/>
                <a:gd name="connsiteY2" fmla="*/ 302769 h 310721"/>
                <a:gd name="connsiteX3" fmla="*/ 341907 w 1152128"/>
                <a:gd name="connsiteY3" fmla="*/ 310721 h 310721"/>
                <a:gd name="connsiteX4" fmla="*/ 0 w 1152128"/>
                <a:gd name="connsiteY4" fmla="*/ 0 h 310721"/>
                <a:gd name="connsiteX0" fmla="*/ 0 w 1152128"/>
                <a:gd name="connsiteY0" fmla="*/ 0 h 310721"/>
                <a:gd name="connsiteX1" fmla="*/ 1152128 w 1152128"/>
                <a:gd name="connsiteY1" fmla="*/ 0 h 310721"/>
                <a:gd name="connsiteX2" fmla="*/ 1152128 w 1152128"/>
                <a:gd name="connsiteY2" fmla="*/ 302769 h 310721"/>
                <a:gd name="connsiteX3" fmla="*/ 270345 w 1152128"/>
                <a:gd name="connsiteY3" fmla="*/ 310721 h 310721"/>
                <a:gd name="connsiteX4" fmla="*/ 0 w 1152128"/>
                <a:gd name="connsiteY4" fmla="*/ 0 h 31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28" h="310721">
                  <a:moveTo>
                    <a:pt x="0" y="0"/>
                  </a:moveTo>
                  <a:lnTo>
                    <a:pt x="1152128" y="0"/>
                  </a:lnTo>
                  <a:lnTo>
                    <a:pt x="1152128" y="302769"/>
                  </a:lnTo>
                  <a:lnTo>
                    <a:pt x="270345" y="3107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0" name="Rectangle 26"/>
            <p:cNvSpPr/>
            <p:nvPr/>
          </p:nvSpPr>
          <p:spPr>
            <a:xfrm>
              <a:off x="4313444" y="1103352"/>
              <a:ext cx="1066212" cy="302769"/>
            </a:xfrm>
            <a:custGeom>
              <a:avLst/>
              <a:gdLst>
                <a:gd name="connsiteX0" fmla="*/ 0 w 1066212"/>
                <a:gd name="connsiteY0" fmla="*/ 0 h 302769"/>
                <a:gd name="connsiteX1" fmla="*/ 1066212 w 1066212"/>
                <a:gd name="connsiteY1" fmla="*/ 0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  <a:gd name="connsiteX0" fmla="*/ 0 w 1066212"/>
                <a:gd name="connsiteY0" fmla="*/ 0 h 302769"/>
                <a:gd name="connsiteX1" fmla="*/ 795868 w 1066212"/>
                <a:gd name="connsiteY1" fmla="*/ 23854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  <a:gd name="connsiteX0" fmla="*/ 0 w 1066212"/>
                <a:gd name="connsiteY0" fmla="*/ 0 h 302769"/>
                <a:gd name="connsiteX1" fmla="*/ 795868 w 1066212"/>
                <a:gd name="connsiteY1" fmla="*/ 0 h 302769"/>
                <a:gd name="connsiteX2" fmla="*/ 1066212 w 1066212"/>
                <a:gd name="connsiteY2" fmla="*/ 302769 h 302769"/>
                <a:gd name="connsiteX3" fmla="*/ 0 w 1066212"/>
                <a:gd name="connsiteY3" fmla="*/ 302769 h 302769"/>
                <a:gd name="connsiteX4" fmla="*/ 0 w 1066212"/>
                <a:gd name="connsiteY4" fmla="*/ 0 h 30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6212" h="302769">
                  <a:moveTo>
                    <a:pt x="0" y="0"/>
                  </a:moveTo>
                  <a:lnTo>
                    <a:pt x="795868" y="0"/>
                  </a:lnTo>
                  <a:lnTo>
                    <a:pt x="1066212" y="302769"/>
                  </a:lnTo>
                  <a:lnTo>
                    <a:pt x="0" y="3027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077256" y="1406120"/>
              <a:ext cx="302400" cy="388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/>
            </a:p>
          </p:txBody>
        </p:sp>
      </p:grpSp>
      <p:sp>
        <p:nvSpPr>
          <p:cNvPr id="12" name="Oval 11"/>
          <p:cNvSpPr/>
          <p:nvPr/>
        </p:nvSpPr>
        <p:spPr>
          <a:xfrm>
            <a:off x="2484438" y="1635125"/>
            <a:ext cx="733425" cy="733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3" name="Oval 12"/>
          <p:cNvSpPr/>
          <p:nvPr/>
        </p:nvSpPr>
        <p:spPr>
          <a:xfrm>
            <a:off x="2470150" y="2692400"/>
            <a:ext cx="733425" cy="7334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4" name="Oval 13"/>
          <p:cNvSpPr/>
          <p:nvPr/>
        </p:nvSpPr>
        <p:spPr>
          <a:xfrm>
            <a:off x="2484438" y="3795713"/>
            <a:ext cx="733425" cy="7334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5" name="Rectangle 30"/>
          <p:cNvSpPr>
            <a:spLocks noChangeAspect="1"/>
          </p:cNvSpPr>
          <p:nvPr/>
        </p:nvSpPr>
        <p:spPr>
          <a:xfrm>
            <a:off x="2700338" y="2932113"/>
            <a:ext cx="279400" cy="279400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17" name="Rounded Rectangle 27"/>
          <p:cNvSpPr>
            <a:spLocks noChangeAspect="1"/>
          </p:cNvSpPr>
          <p:nvPr/>
        </p:nvSpPr>
        <p:spPr>
          <a:xfrm>
            <a:off x="2682875" y="1852613"/>
            <a:ext cx="309563" cy="23812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grpSp>
        <p:nvGrpSpPr>
          <p:cNvPr id="32779" name="Group 17"/>
          <p:cNvGrpSpPr>
            <a:grpSpLocks/>
          </p:cNvGrpSpPr>
          <p:nvPr/>
        </p:nvGrpSpPr>
        <p:grpSpPr bwMode="auto">
          <a:xfrm>
            <a:off x="755650" y="1708150"/>
            <a:ext cx="1858963" cy="922338"/>
            <a:chOff x="3017859" y="4188237"/>
            <a:chExt cx="1870812" cy="923362"/>
          </a:xfrm>
        </p:grpSpPr>
        <p:sp>
          <p:nvSpPr>
            <p:cNvPr id="19" name="TextBox 18"/>
            <p:cNvSpPr txBox="1"/>
            <p:nvPr/>
          </p:nvSpPr>
          <p:spPr>
            <a:xfrm>
              <a:off x="3022652" y="4836656"/>
              <a:ext cx="1866019" cy="27494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 latinLnBrk="1"/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17859" y="4188237"/>
              <a:ext cx="1870812" cy="51810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«Закон України </a:t>
              </a:r>
            </a:p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п</a:t>
              </a:r>
              <a:r>
                <a:rPr lang="en-US" altLang="en-US" sz="1400">
                  <a:solidFill>
                    <a:srgbClr val="404040"/>
                  </a:solidFill>
                </a:rPr>
                <a:t>р</a:t>
              </a:r>
              <a:r>
                <a:rPr lang="uk-UA" altLang="en-US" sz="1400">
                  <a:solidFill>
                    <a:srgbClr val="404040"/>
                  </a:solidFill>
                </a:rPr>
                <a:t>о рекламу»</a:t>
              </a:r>
              <a:r>
                <a:rPr lang="ru-RU" altLang="en-US" sz="1400">
                  <a:solidFill>
                    <a:srgbClr val="404040"/>
                  </a:solidFill>
                </a:rPr>
                <a:t> </a:t>
              </a:r>
              <a:endParaRPr lang="ko-KR" altLang="en-US" sz="1400">
                <a:solidFill>
                  <a:srgbClr val="404040"/>
                </a:solidFill>
              </a:endParaRPr>
            </a:p>
          </p:txBody>
        </p:sp>
      </p:grpSp>
      <p:grpSp>
        <p:nvGrpSpPr>
          <p:cNvPr id="32780" name="Group 20"/>
          <p:cNvGrpSpPr>
            <a:grpSpLocks/>
          </p:cNvGrpSpPr>
          <p:nvPr/>
        </p:nvGrpSpPr>
        <p:grpSpPr bwMode="auto">
          <a:xfrm>
            <a:off x="539750" y="2716213"/>
            <a:ext cx="1858963" cy="922337"/>
            <a:chOff x="3017859" y="4190003"/>
            <a:chExt cx="1870812" cy="922007"/>
          </a:xfrm>
        </p:grpSpPr>
        <p:sp>
          <p:nvSpPr>
            <p:cNvPr id="22" name="TextBox 21"/>
            <p:cNvSpPr txBox="1"/>
            <p:nvPr/>
          </p:nvSpPr>
          <p:spPr>
            <a:xfrm>
              <a:off x="3022652" y="4837471"/>
              <a:ext cx="1866019" cy="27453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 latinLnBrk="1"/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17859" y="4190003"/>
              <a:ext cx="1870812" cy="51734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«Закон України </a:t>
              </a:r>
            </a:p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про інформацію»</a:t>
              </a:r>
              <a:r>
                <a:rPr lang="ru-RU" altLang="en-US" sz="1400">
                  <a:solidFill>
                    <a:srgbClr val="404040"/>
                  </a:solidFill>
                </a:rPr>
                <a:t> </a:t>
              </a:r>
              <a:endParaRPr lang="ko-KR" altLang="en-US" sz="1400">
                <a:solidFill>
                  <a:srgbClr val="404040"/>
                </a:solidFill>
              </a:endParaRPr>
            </a:p>
          </p:txBody>
        </p:sp>
      </p:grpSp>
      <p:grpSp>
        <p:nvGrpSpPr>
          <p:cNvPr id="32781" name="Group 23"/>
          <p:cNvGrpSpPr>
            <a:grpSpLocks/>
          </p:cNvGrpSpPr>
          <p:nvPr/>
        </p:nvGrpSpPr>
        <p:grpSpPr bwMode="auto">
          <a:xfrm>
            <a:off x="539750" y="3724275"/>
            <a:ext cx="1858963" cy="1133475"/>
            <a:chOff x="3017859" y="3978941"/>
            <a:chExt cx="1870812" cy="1133069"/>
          </a:xfrm>
        </p:grpSpPr>
        <p:sp>
          <p:nvSpPr>
            <p:cNvPr id="25" name="TextBox 24"/>
            <p:cNvSpPr txBox="1"/>
            <p:nvPr/>
          </p:nvSpPr>
          <p:spPr>
            <a:xfrm>
              <a:off x="3022652" y="4837471"/>
              <a:ext cx="1866019" cy="27453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r" latinLnBrk="1"/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017859" y="3978941"/>
              <a:ext cx="1870812" cy="94263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«Закон України про друковані засоби </a:t>
              </a:r>
            </a:p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масової інформації </a:t>
              </a:r>
            </a:p>
            <a:p>
              <a:pPr algn="ctr" latinLnBrk="1"/>
              <a:r>
                <a:rPr lang="uk-UA" altLang="en-US" sz="1400">
                  <a:solidFill>
                    <a:srgbClr val="404040"/>
                  </a:solidFill>
                </a:rPr>
                <a:t>(пресу) в Україні»</a:t>
              </a:r>
              <a:r>
                <a:rPr lang="ru-RU" altLang="en-US" sz="1400">
                  <a:solidFill>
                    <a:srgbClr val="404040"/>
                  </a:solidFill>
                </a:rPr>
                <a:t> </a:t>
              </a:r>
              <a:endParaRPr lang="ko-KR" altLang="en-US" sz="1400">
                <a:solidFill>
                  <a:srgbClr val="404040"/>
                </a:solidFill>
              </a:endParaRPr>
            </a:p>
          </p:txBody>
        </p:sp>
      </p:grpSp>
      <p:sp>
        <p:nvSpPr>
          <p:cNvPr id="27" name="Pentagon 26"/>
          <p:cNvSpPr/>
          <p:nvPr/>
        </p:nvSpPr>
        <p:spPr>
          <a:xfrm>
            <a:off x="5795963" y="2509838"/>
            <a:ext cx="1122362" cy="1109662"/>
          </a:xfrm>
          <a:prstGeom prst="homePlate">
            <a:avLst>
              <a:gd name="adj" fmla="val 3835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8" name="Rectangle 27"/>
          <p:cNvSpPr/>
          <p:nvPr/>
        </p:nvSpPr>
        <p:spPr>
          <a:xfrm>
            <a:off x="3132138" y="2913063"/>
            <a:ext cx="1928812" cy="3032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29" name="Oval 28"/>
          <p:cNvSpPr/>
          <p:nvPr/>
        </p:nvSpPr>
        <p:spPr>
          <a:xfrm>
            <a:off x="4716463" y="2355850"/>
            <a:ext cx="1439862" cy="143986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/>
          </a:p>
        </p:txBody>
      </p:sp>
      <p:sp>
        <p:nvSpPr>
          <p:cNvPr id="30" name="Chevron 29"/>
          <p:cNvSpPr/>
          <p:nvPr/>
        </p:nvSpPr>
        <p:spPr>
          <a:xfrm>
            <a:off x="6550025" y="2505075"/>
            <a:ext cx="614363" cy="1114425"/>
          </a:xfrm>
          <a:prstGeom prst="chevron">
            <a:avLst>
              <a:gd name="adj" fmla="val 7143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2786" name="Group 30"/>
          <p:cNvGrpSpPr>
            <a:grpSpLocks/>
          </p:cNvGrpSpPr>
          <p:nvPr/>
        </p:nvGrpSpPr>
        <p:grpSpPr bwMode="auto">
          <a:xfrm>
            <a:off x="7164388" y="2500313"/>
            <a:ext cx="1800225" cy="1074737"/>
            <a:chOff x="3017859" y="4221742"/>
            <a:chExt cx="1870812" cy="1074352"/>
          </a:xfrm>
        </p:grpSpPr>
        <p:sp>
          <p:nvSpPr>
            <p:cNvPr id="32" name="TextBox 31"/>
            <p:cNvSpPr txBox="1"/>
            <p:nvPr/>
          </p:nvSpPr>
          <p:spPr>
            <a:xfrm>
              <a:off x="3021158" y="4656561"/>
              <a:ext cx="1867513" cy="639533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ko-KR" sz="1200">
                  <a:solidFill>
                    <a:srgbClr val="404040"/>
                  </a:solidFill>
                </a:rPr>
                <a:t>через нечітке дефінування понять та поняттєві колізії</a:t>
              </a:r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17859" y="4221742"/>
              <a:ext cx="1870812" cy="457036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latinLnBrk="1"/>
              <a:r>
                <a:rPr lang="uk-UA" altLang="ko-KR" sz="1200" b="1">
                  <a:solidFill>
                    <a:srgbClr val="404040"/>
                  </a:solidFill>
                </a:rPr>
                <a:t>Мінімальна ефективність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  <p:sp>
        <p:nvSpPr>
          <p:cNvPr id="91" name="Rounded Rectangle 6"/>
          <p:cNvSpPr>
            <a:spLocks/>
          </p:cNvSpPr>
          <p:nvPr/>
        </p:nvSpPr>
        <p:spPr bwMode="auto">
          <a:xfrm>
            <a:off x="2700338" y="3940175"/>
            <a:ext cx="346075" cy="354013"/>
          </a:xfrm>
          <a:custGeom>
            <a:avLst/>
            <a:gdLst/>
            <a:ahLst/>
            <a:cxnLst>
              <a:cxn ang="0">
                <a:pos x="2125874" y="2696689"/>
              </a:cxn>
              <a:cxn ang="0">
                <a:pos x="1045874" y="2804689"/>
              </a:cxn>
              <a:cxn ang="0">
                <a:pos x="2125874" y="2410468"/>
              </a:cxn>
              <a:cxn ang="0">
                <a:pos x="1045874" y="2518468"/>
              </a:cxn>
              <a:cxn ang="0">
                <a:pos x="2125874" y="2124247"/>
              </a:cxn>
              <a:cxn ang="0">
                <a:pos x="1045874" y="2232247"/>
              </a:cxn>
              <a:cxn ang="0">
                <a:pos x="902547" y="2109191"/>
              </a:cxn>
              <a:cxn ang="0">
                <a:pos x="902547" y="2376263"/>
              </a:cxn>
              <a:cxn ang="0">
                <a:pos x="2284277" y="2973921"/>
              </a:cxn>
              <a:cxn ang="0">
                <a:pos x="2284277" y="2185391"/>
              </a:cxn>
              <a:cxn ang="0">
                <a:pos x="2284277" y="1956791"/>
              </a:cxn>
              <a:cxn ang="0">
                <a:pos x="469172" y="2185391"/>
              </a:cxn>
              <a:cxn ang="0">
                <a:pos x="767127" y="2109191"/>
              </a:cxn>
              <a:cxn ang="0">
                <a:pos x="545372" y="1804391"/>
              </a:cxn>
              <a:cxn ang="0">
                <a:pos x="2641452" y="2109191"/>
              </a:cxn>
              <a:cxn ang="0">
                <a:pos x="2419697" y="2185391"/>
              </a:cxn>
              <a:cxn ang="0">
                <a:pos x="2717652" y="1728191"/>
              </a:cxn>
              <a:cxn ang="0">
                <a:pos x="2728995" y="1440919"/>
              </a:cxn>
              <a:cxn ang="0">
                <a:pos x="2909015" y="1440919"/>
              </a:cxn>
              <a:cxn ang="0">
                <a:pos x="2509707" y="1350909"/>
              </a:cxn>
              <a:cxn ang="0">
                <a:pos x="2509707" y="1530929"/>
              </a:cxn>
              <a:cxn ang="0">
                <a:pos x="2509707" y="1350909"/>
              </a:cxn>
              <a:cxn ang="0">
                <a:pos x="2990831" y="1200328"/>
              </a:cxn>
              <a:cxn ang="0">
                <a:pos x="3186824" y="2180270"/>
              </a:cxn>
              <a:cxn ang="0">
                <a:pos x="2419697" y="2376263"/>
              </a:cxn>
              <a:cxn ang="0">
                <a:pos x="767127" y="3060919"/>
              </a:cxn>
              <a:cxn ang="0">
                <a:pos x="195993" y="2376263"/>
              </a:cxn>
              <a:cxn ang="0">
                <a:pos x="0" y="1396321"/>
              </a:cxn>
              <a:cxn ang="0">
                <a:pos x="767127" y="0"/>
              </a:cxn>
              <a:cxn ang="0">
                <a:pos x="2419697" y="190589"/>
              </a:cxn>
              <a:cxn ang="0">
                <a:pos x="2717652" y="342992"/>
              </a:cxn>
              <a:cxn ang="0">
                <a:pos x="2284277" y="1104989"/>
              </a:cxn>
              <a:cxn ang="0">
                <a:pos x="2284277" y="190589"/>
              </a:cxn>
              <a:cxn ang="0">
                <a:pos x="902547" y="96523"/>
              </a:cxn>
              <a:cxn ang="0">
                <a:pos x="902547" y="1104128"/>
              </a:cxn>
              <a:cxn ang="0">
                <a:pos x="469172" y="1104989"/>
              </a:cxn>
              <a:cxn ang="0">
                <a:pos x="621575" y="190589"/>
              </a:cxn>
            </a:cxnLst>
            <a:rect l="0" t="0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5" name="Oval 21"/>
          <p:cNvSpPr>
            <a:spLocks noChangeAspect="1"/>
          </p:cNvSpPr>
          <p:nvPr/>
        </p:nvSpPr>
        <p:spPr bwMode="auto">
          <a:xfrm>
            <a:off x="4932363" y="2500313"/>
            <a:ext cx="1090612" cy="1096962"/>
          </a:xfrm>
          <a:custGeom>
            <a:avLst/>
            <a:gdLst/>
            <a:ahLst/>
            <a:cxnLst>
              <a:cxn ang="0">
                <a:pos x="898689" y="548008"/>
              </a:cxn>
              <a:cxn ang="0">
                <a:pos x="529661" y="761066"/>
              </a:cxn>
              <a:cxn ang="0">
                <a:pos x="742719" y="1130094"/>
              </a:cxn>
              <a:cxn ang="0">
                <a:pos x="1111747" y="917036"/>
              </a:cxn>
              <a:cxn ang="0">
                <a:pos x="898689" y="548008"/>
              </a:cxn>
              <a:cxn ang="0">
                <a:pos x="952303" y="347916"/>
              </a:cxn>
              <a:cxn ang="0">
                <a:pos x="1311839" y="970650"/>
              </a:cxn>
              <a:cxn ang="0">
                <a:pos x="689105" y="1330186"/>
              </a:cxn>
              <a:cxn ang="0">
                <a:pos x="329569" y="707451"/>
              </a:cxn>
              <a:cxn ang="0">
                <a:pos x="952303" y="347916"/>
              </a:cxn>
              <a:cxn ang="0">
                <a:pos x="971799" y="275155"/>
              </a:cxn>
              <a:cxn ang="0">
                <a:pos x="256808" y="687955"/>
              </a:cxn>
              <a:cxn ang="0">
                <a:pos x="669609" y="1402947"/>
              </a:cxn>
              <a:cxn ang="0">
                <a:pos x="1384600" y="990146"/>
              </a:cxn>
              <a:cxn ang="0">
                <a:pos x="971799" y="275155"/>
              </a:cxn>
              <a:cxn ang="0">
                <a:pos x="1652142" y="394531"/>
              </a:cxn>
              <a:cxn ang="0">
                <a:pos x="1649662" y="403784"/>
              </a:cxn>
              <a:cxn ang="0">
                <a:pos x="1647140" y="399895"/>
              </a:cxn>
              <a:cxn ang="0">
                <a:pos x="1158157" y="65026"/>
              </a:cxn>
              <a:cxn ang="0">
                <a:pos x="1154679" y="271718"/>
              </a:cxn>
              <a:cxn ang="0">
                <a:pos x="1148331" y="270017"/>
              </a:cxn>
              <a:cxn ang="0">
                <a:pos x="1286346" y="377149"/>
              </a:cxn>
              <a:cxn ang="0">
                <a:pos x="1470353" y="331395"/>
              </a:cxn>
              <a:cxn ang="0">
                <a:pos x="1588305" y="553229"/>
              </a:cxn>
              <a:cxn ang="0">
                <a:pos x="1457194" y="671432"/>
              </a:cxn>
              <a:cxn ang="0">
                <a:pos x="1478595" y="857704"/>
              </a:cxn>
              <a:cxn ang="0">
                <a:pos x="1642362" y="948616"/>
              </a:cxn>
              <a:cxn ang="0">
                <a:pos x="1577335" y="1191298"/>
              </a:cxn>
              <a:cxn ang="0">
                <a:pos x="1378614" y="1187955"/>
              </a:cxn>
              <a:cxn ang="0">
                <a:pos x="1288939" y="1301599"/>
              </a:cxn>
              <a:cxn ang="0">
                <a:pos x="1354201" y="1471932"/>
              </a:cxn>
              <a:cxn ang="0">
                <a:pos x="1148396" y="1616039"/>
              </a:cxn>
              <a:cxn ang="0">
                <a:pos x="992294" y="1480516"/>
              </a:cxn>
              <a:cxn ang="0">
                <a:pos x="1011291" y="1467215"/>
              </a:cxn>
              <a:cxn ang="0">
                <a:pos x="823805" y="1495510"/>
              </a:cxn>
              <a:cxn ang="0">
                <a:pos x="729193" y="1665940"/>
              </a:cxn>
              <a:cxn ang="0">
                <a:pos x="486511" y="1600914"/>
              </a:cxn>
              <a:cxn ang="0">
                <a:pos x="489790" y="1406012"/>
              </a:cxn>
              <a:cxn ang="0">
                <a:pos x="352658" y="1298452"/>
              </a:cxn>
              <a:cxn ang="0">
                <a:pos x="355803" y="1305197"/>
              </a:cxn>
              <a:cxn ang="0">
                <a:pos x="152856" y="1344512"/>
              </a:cxn>
              <a:cxn ang="0">
                <a:pos x="46675" y="1116809"/>
              </a:cxn>
              <a:cxn ang="0">
                <a:pos x="183929" y="1005520"/>
              </a:cxn>
              <a:cxn ang="0">
                <a:pos x="161615" y="838915"/>
              </a:cxn>
              <a:cxn ang="0">
                <a:pos x="0" y="749197"/>
              </a:cxn>
              <a:cxn ang="0">
                <a:pos x="65026" y="506515"/>
              </a:cxn>
              <a:cxn ang="0">
                <a:pos x="250227" y="509630"/>
              </a:cxn>
              <a:cxn ang="0">
                <a:pos x="340015" y="388679"/>
              </a:cxn>
              <a:cxn ang="0">
                <a:pos x="277984" y="197357"/>
              </a:cxn>
              <a:cxn ang="0">
                <a:pos x="491050" y="64219"/>
              </a:cxn>
              <a:cxn ang="0">
                <a:pos x="639843" y="207726"/>
              </a:cxn>
              <a:cxn ang="0">
                <a:pos x="638348" y="208660"/>
              </a:cxn>
              <a:cxn ang="0">
                <a:pos x="821488" y="182440"/>
              </a:cxn>
              <a:cxn ang="0">
                <a:pos x="815140" y="180739"/>
              </a:cxn>
              <a:cxn ang="0">
                <a:pos x="915476" y="0"/>
              </a:cxn>
            </a:cxnLst>
            <a:rect l="0" t="0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0" y="123825"/>
            <a:ext cx="9144000" cy="576263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buFont typeface="Arial" charset="0"/>
              <a:buNone/>
            </a:pPr>
            <a:r>
              <a:rPr lang="uk-UA" altLang="ko-KR" sz="2800" smtClean="0">
                <a:solidFill>
                  <a:srgbClr val="404040"/>
                </a:solidFill>
                <a:cs typeface="Arial" charset="0"/>
              </a:rPr>
              <a:t>Шляхи вирішення проблеми</a:t>
            </a:r>
            <a:endParaRPr lang="ko-KR" altLang="en-US" sz="2800" smtClean="0">
              <a:solidFill>
                <a:srgbClr val="404040"/>
              </a:solidFill>
              <a:cs typeface="Arial" charset="0"/>
            </a:endParaRPr>
          </a:p>
        </p:txBody>
      </p:sp>
      <p:graphicFrame>
        <p:nvGraphicFramePr>
          <p:cNvPr id="4" name="SmartArt Placeholder 13"/>
          <p:cNvGraphicFramePr>
            <a:graphicFrameLocks/>
          </p:cNvGraphicFramePr>
          <p:nvPr/>
        </p:nvGraphicFramePr>
        <p:xfrm>
          <a:off x="697056" y="1363386"/>
          <a:ext cx="3831054" cy="3285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직사각형 9"/>
          <p:cNvSpPr/>
          <p:nvPr/>
        </p:nvSpPr>
        <p:spPr>
          <a:xfrm>
            <a:off x="5140325" y="1517650"/>
            <a:ext cx="503238" cy="50323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A</a:t>
            </a:r>
            <a:endParaRPr lang="ko-KR" altLang="en-US" b="1" dirty="0">
              <a:cs typeface="Arial" pitchFamily="34" charset="0"/>
            </a:endParaRPr>
          </a:p>
        </p:txBody>
      </p:sp>
      <p:sp>
        <p:nvSpPr>
          <p:cNvPr id="6" name="직사각형 15"/>
          <p:cNvSpPr/>
          <p:nvPr/>
        </p:nvSpPr>
        <p:spPr>
          <a:xfrm>
            <a:off x="5140325" y="2152650"/>
            <a:ext cx="503238" cy="503238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B</a:t>
            </a:r>
            <a:endParaRPr lang="ko-KR" altLang="en-US" b="1" dirty="0">
              <a:cs typeface="Arial" pitchFamily="34" charset="0"/>
            </a:endParaRPr>
          </a:p>
        </p:txBody>
      </p:sp>
      <p:sp>
        <p:nvSpPr>
          <p:cNvPr id="7" name="직사각형 17"/>
          <p:cNvSpPr/>
          <p:nvPr/>
        </p:nvSpPr>
        <p:spPr>
          <a:xfrm>
            <a:off x="5140325" y="2774950"/>
            <a:ext cx="503238" cy="504825"/>
          </a:xfrm>
          <a:prstGeom prst="ellipse">
            <a:avLst/>
          </a:prstGeom>
          <a:solidFill>
            <a:schemeClr val="accent3"/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C</a:t>
            </a:r>
            <a:endParaRPr lang="ko-KR" altLang="en-US" b="1" dirty="0">
              <a:cs typeface="Arial" pitchFamily="34" charset="0"/>
            </a:endParaRPr>
          </a:p>
        </p:txBody>
      </p:sp>
      <p:sp>
        <p:nvSpPr>
          <p:cNvPr id="8" name="직사각형 19"/>
          <p:cNvSpPr/>
          <p:nvPr/>
        </p:nvSpPr>
        <p:spPr>
          <a:xfrm>
            <a:off x="5140325" y="3398838"/>
            <a:ext cx="503238" cy="50482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D</a:t>
            </a:r>
            <a:endParaRPr lang="ko-KR" altLang="en-US" b="1" dirty="0">
              <a:cs typeface="Arial" pitchFamily="34" charset="0"/>
            </a:endParaRPr>
          </a:p>
        </p:txBody>
      </p:sp>
      <p:sp>
        <p:nvSpPr>
          <p:cNvPr id="9" name="직사각형 21"/>
          <p:cNvSpPr/>
          <p:nvPr/>
        </p:nvSpPr>
        <p:spPr>
          <a:xfrm>
            <a:off x="5140325" y="4022725"/>
            <a:ext cx="503238" cy="5048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E</a:t>
            </a:r>
            <a:endParaRPr lang="ko-KR" altLang="en-US" b="1" dirty="0">
              <a:cs typeface="Arial" pitchFamily="34" charset="0"/>
            </a:endParaRPr>
          </a:p>
        </p:txBody>
      </p:sp>
      <p:cxnSp>
        <p:nvCxnSpPr>
          <p:cNvPr id="10" name="직선 연결선 2"/>
          <p:cNvCxnSpPr/>
          <p:nvPr/>
        </p:nvCxnSpPr>
        <p:spPr>
          <a:xfrm>
            <a:off x="3016250" y="1770063"/>
            <a:ext cx="2016125" cy="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4"/>
          <p:cNvCxnSpPr/>
          <p:nvPr/>
        </p:nvCxnSpPr>
        <p:spPr>
          <a:xfrm>
            <a:off x="3376613" y="2403475"/>
            <a:ext cx="1655762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5"/>
          <p:cNvCxnSpPr/>
          <p:nvPr/>
        </p:nvCxnSpPr>
        <p:spPr>
          <a:xfrm>
            <a:off x="3735388" y="3027363"/>
            <a:ext cx="1296987" cy="0"/>
          </a:xfrm>
          <a:prstGeom prst="line">
            <a:avLst/>
          </a:prstGeom>
          <a:ln w="19050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26"/>
          <p:cNvCxnSpPr/>
          <p:nvPr/>
        </p:nvCxnSpPr>
        <p:spPr>
          <a:xfrm>
            <a:off x="4132263" y="3651250"/>
            <a:ext cx="900112" cy="0"/>
          </a:xfrm>
          <a:prstGeom prst="line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27"/>
          <p:cNvCxnSpPr/>
          <p:nvPr/>
        </p:nvCxnSpPr>
        <p:spPr>
          <a:xfrm>
            <a:off x="4527550" y="4275138"/>
            <a:ext cx="504825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791" name="Group 14"/>
          <p:cNvGrpSpPr>
            <a:grpSpLocks/>
          </p:cNvGrpSpPr>
          <p:nvPr/>
        </p:nvGrpSpPr>
        <p:grpSpPr bwMode="auto">
          <a:xfrm>
            <a:off x="5749925" y="1431925"/>
            <a:ext cx="2828925" cy="673100"/>
            <a:chOff x="1472558" y="998559"/>
            <a:chExt cx="2765965" cy="673044"/>
          </a:xfrm>
        </p:grpSpPr>
        <p:sp>
          <p:nvSpPr>
            <p:cNvPr id="16" name="TextBox 15"/>
            <p:cNvSpPr txBox="1"/>
            <p:nvPr/>
          </p:nvSpPr>
          <p:spPr>
            <a:xfrm>
              <a:off x="1472558" y="1214441"/>
              <a:ext cx="2765965" cy="45716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>
                  <a:solidFill>
                    <a:srgbClr val="404040"/>
                  </a:solidFill>
                </a:rPr>
                <a:t>Визначення відповідальності за розповсюдження таких текстів</a:t>
              </a:r>
              <a:endParaRPr lang="ko-KR" altLang="en-US" sz="1200">
                <a:solidFill>
                  <a:srgbClr val="40404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72558" y="998559"/>
              <a:ext cx="2765965" cy="27779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 b="1">
                  <a:solidFill>
                    <a:srgbClr val="404040"/>
                  </a:solidFill>
                </a:rPr>
                <a:t>Відповідальність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  <p:grpSp>
        <p:nvGrpSpPr>
          <p:cNvPr id="75794" name="Group 17"/>
          <p:cNvGrpSpPr>
            <a:grpSpLocks/>
          </p:cNvGrpSpPr>
          <p:nvPr/>
        </p:nvGrpSpPr>
        <p:grpSpPr bwMode="auto">
          <a:xfrm>
            <a:off x="5749925" y="2057400"/>
            <a:ext cx="2828925" cy="673100"/>
            <a:chOff x="1472558" y="998559"/>
            <a:chExt cx="2765965" cy="673044"/>
          </a:xfrm>
        </p:grpSpPr>
        <p:sp>
          <p:nvSpPr>
            <p:cNvPr id="19" name="TextBox 18"/>
            <p:cNvSpPr txBox="1"/>
            <p:nvPr/>
          </p:nvSpPr>
          <p:spPr>
            <a:xfrm>
              <a:off x="1472558" y="1214441"/>
              <a:ext cx="2765965" cy="45716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>
                  <a:solidFill>
                    <a:srgbClr val="404040"/>
                  </a:solidFill>
                </a:rPr>
                <a:t>Створення методики зменшення їхніх негативних ефектів</a:t>
              </a:r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72558" y="998559"/>
              <a:ext cx="2765965" cy="27779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 b="1">
                  <a:solidFill>
                    <a:srgbClr val="404040"/>
                  </a:solidFill>
                </a:rPr>
                <a:t>Нейтралізація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  <p:grpSp>
        <p:nvGrpSpPr>
          <p:cNvPr id="75797" name="Group 20"/>
          <p:cNvGrpSpPr>
            <a:grpSpLocks/>
          </p:cNvGrpSpPr>
          <p:nvPr/>
        </p:nvGrpSpPr>
        <p:grpSpPr bwMode="auto">
          <a:xfrm>
            <a:off x="5749925" y="2684463"/>
            <a:ext cx="2828925" cy="673100"/>
            <a:chOff x="1472558" y="998559"/>
            <a:chExt cx="2765965" cy="673044"/>
          </a:xfrm>
        </p:grpSpPr>
        <p:sp>
          <p:nvSpPr>
            <p:cNvPr id="22" name="TextBox 21"/>
            <p:cNvSpPr txBox="1"/>
            <p:nvPr/>
          </p:nvSpPr>
          <p:spPr>
            <a:xfrm>
              <a:off x="1472558" y="1214441"/>
              <a:ext cx="2765965" cy="45716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>
                  <a:solidFill>
                    <a:srgbClr val="404040"/>
                  </a:solidFill>
                </a:rPr>
                <a:t>Створення методики визначення патогенності тексту</a:t>
              </a:r>
              <a:endParaRPr lang="ko-KR" altLang="en-US" sz="1200">
                <a:solidFill>
                  <a:srgbClr val="40404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72558" y="998559"/>
              <a:ext cx="2765965" cy="27778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 b="1">
                  <a:solidFill>
                    <a:srgbClr val="404040"/>
                  </a:solidFill>
                </a:rPr>
                <a:t>Ідентифікація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  <p:grpSp>
        <p:nvGrpSpPr>
          <p:cNvPr id="75800" name="Group 23"/>
          <p:cNvGrpSpPr>
            <a:grpSpLocks/>
          </p:cNvGrpSpPr>
          <p:nvPr/>
        </p:nvGrpSpPr>
        <p:grpSpPr bwMode="auto">
          <a:xfrm>
            <a:off x="5749925" y="3309938"/>
            <a:ext cx="2828925" cy="673100"/>
            <a:chOff x="1472558" y="998559"/>
            <a:chExt cx="2765965" cy="673044"/>
          </a:xfrm>
        </p:grpSpPr>
        <p:sp>
          <p:nvSpPr>
            <p:cNvPr id="25" name="TextBox 24"/>
            <p:cNvSpPr txBox="1"/>
            <p:nvPr/>
          </p:nvSpPr>
          <p:spPr>
            <a:xfrm>
              <a:off x="1472558" y="1214441"/>
              <a:ext cx="2765965" cy="45716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>
                  <a:solidFill>
                    <a:srgbClr val="404040"/>
                  </a:solidFill>
                </a:rPr>
                <a:t>Узгодження юридичних та лінгвістичних аспектів</a:t>
              </a:r>
              <a:endParaRPr lang="ko-KR" altLang="en-US" sz="1200">
                <a:solidFill>
                  <a:srgbClr val="40404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72558" y="998559"/>
              <a:ext cx="2765965" cy="277789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 b="1">
                  <a:solidFill>
                    <a:srgbClr val="404040"/>
                  </a:solidFill>
                </a:rPr>
                <a:t>Гармонізація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  <p:grpSp>
        <p:nvGrpSpPr>
          <p:cNvPr id="75803" name="Group 26"/>
          <p:cNvGrpSpPr>
            <a:grpSpLocks/>
          </p:cNvGrpSpPr>
          <p:nvPr/>
        </p:nvGrpSpPr>
        <p:grpSpPr bwMode="auto">
          <a:xfrm>
            <a:off x="5749925" y="3937000"/>
            <a:ext cx="2828925" cy="673100"/>
            <a:chOff x="1472558" y="998559"/>
            <a:chExt cx="2765965" cy="673044"/>
          </a:xfrm>
        </p:grpSpPr>
        <p:sp>
          <p:nvSpPr>
            <p:cNvPr id="28" name="TextBox 27"/>
            <p:cNvSpPr txBox="1"/>
            <p:nvPr/>
          </p:nvSpPr>
          <p:spPr>
            <a:xfrm>
              <a:off x="1472558" y="1214441"/>
              <a:ext cx="2765965" cy="457162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>
                  <a:solidFill>
                    <a:srgbClr val="404040"/>
                  </a:solidFill>
                </a:rPr>
                <a:t>Чітке та однозначне визначення усіх ключових понять</a:t>
              </a:r>
              <a:endParaRPr lang="en-US" altLang="ko-KR" sz="1200">
                <a:solidFill>
                  <a:srgbClr val="404040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472558" y="998559"/>
              <a:ext cx="2765965" cy="277790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latinLnBrk="1"/>
              <a:r>
                <a:rPr lang="uk-UA" altLang="ko-KR" sz="1200" b="1">
                  <a:solidFill>
                    <a:srgbClr val="404040"/>
                  </a:solidFill>
                </a:rPr>
                <a:t>Дефінування</a:t>
              </a:r>
              <a:endParaRPr lang="ko-KR" altLang="en-US" sz="1200" b="1">
                <a:solidFill>
                  <a:srgbClr val="404040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71775" y="2427288"/>
            <a:ext cx="3743325" cy="57626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z="2800" smtClean="0">
                <a:solidFill>
                  <a:srgbClr val="404040"/>
                </a:solidFill>
                <a:cs typeface="Arial" charset="0"/>
              </a:rPr>
              <a:t>Дякуємо</a:t>
            </a:r>
            <a:endParaRPr lang="ko-KR" altLang="en-US" sz="2800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627313" y="3219450"/>
            <a:ext cx="3743325" cy="2873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uk-UA" altLang="ko-KR" sz="2000" smtClean="0">
                <a:solidFill>
                  <a:srgbClr val="404040"/>
                </a:solidFill>
                <a:cs typeface="Arial" charset="0"/>
              </a:rPr>
              <a:t>за увагу</a:t>
            </a:r>
            <a:endParaRPr lang="en-US" altLang="ko-KR" sz="2000" smtClean="0">
              <a:solidFill>
                <a:srgbClr val="404040"/>
              </a:solidFill>
              <a:cs typeface="Arial" charset="0"/>
            </a:endParaRPr>
          </a:p>
        </p:txBody>
      </p:sp>
      <p:sp>
        <p:nvSpPr>
          <p:cNvPr id="116" name="Rounded Rectangle 20"/>
          <p:cNvSpPr>
            <a:spLocks noChangeAspect="1"/>
          </p:cNvSpPr>
          <p:nvPr/>
        </p:nvSpPr>
        <p:spPr bwMode="auto">
          <a:xfrm rot="2160000">
            <a:off x="4211638" y="1276350"/>
            <a:ext cx="866775" cy="936625"/>
          </a:xfrm>
          <a:custGeom>
            <a:avLst/>
            <a:gdLst/>
            <a:ahLst/>
            <a:cxnLst>
              <a:cxn ang="0">
                <a:pos x="945240" y="943134"/>
              </a:cxn>
              <a:cxn ang="0">
                <a:pos x="727090" y="2320477"/>
              </a:cxn>
              <a:cxn ang="0">
                <a:pos x="2104434" y="2538627"/>
              </a:cxn>
              <a:cxn ang="0">
                <a:pos x="2322584" y="1161283"/>
              </a:cxn>
              <a:cxn ang="0">
                <a:pos x="951049" y="939346"/>
              </a:cxn>
              <a:cxn ang="0">
                <a:pos x="1557721" y="1618250"/>
              </a:cxn>
              <a:cxn ang="0">
                <a:pos x="1658719" y="1675596"/>
              </a:cxn>
              <a:cxn ang="0">
                <a:pos x="1626858" y="1876758"/>
              </a:cxn>
              <a:cxn ang="0">
                <a:pos x="1425696" y="1844897"/>
              </a:cxn>
              <a:cxn ang="0">
                <a:pos x="1405709" y="1721944"/>
              </a:cxn>
              <a:cxn ang="0">
                <a:pos x="950242" y="939871"/>
              </a:cxn>
              <a:cxn ang="0">
                <a:pos x="945240" y="943134"/>
              </a:cxn>
              <a:cxn ang="0">
                <a:pos x="390013" y="178929"/>
              </a:cxn>
              <a:cxn ang="0">
                <a:pos x="307528" y="699721"/>
              </a:cxn>
              <a:cxn ang="0">
                <a:pos x="667672" y="847235"/>
              </a:cxn>
              <a:cxn ang="0">
                <a:pos x="556452" y="694153"/>
              </a:cxn>
              <a:cxn ang="0">
                <a:pos x="528500" y="714461"/>
              </a:cxn>
              <a:cxn ang="0">
                <a:pos x="435761" y="699772"/>
              </a:cxn>
              <a:cxn ang="0">
                <a:pos x="341779" y="570418"/>
              </a:cxn>
              <a:cxn ang="0">
                <a:pos x="356468" y="477679"/>
              </a:cxn>
              <a:cxn ang="0">
                <a:pos x="684509" y="239343"/>
              </a:cxn>
              <a:cxn ang="0">
                <a:pos x="777248" y="254031"/>
              </a:cxn>
              <a:cxn ang="0">
                <a:pos x="871230" y="383386"/>
              </a:cxn>
              <a:cxn ang="0">
                <a:pos x="856541" y="476125"/>
              </a:cxn>
              <a:cxn ang="0">
                <a:pos x="828590" y="496433"/>
              </a:cxn>
              <a:cxn ang="0">
                <a:pos x="939810" y="649514"/>
              </a:cxn>
              <a:cxn ang="0">
                <a:pos x="910806" y="261414"/>
              </a:cxn>
              <a:cxn ang="0">
                <a:pos x="390013" y="178929"/>
              </a:cxn>
              <a:cxn ang="0">
                <a:pos x="326716" y="91807"/>
              </a:cxn>
              <a:cxn ang="0">
                <a:pos x="997927" y="198117"/>
              </a:cxn>
              <a:cxn ang="0">
                <a:pos x="1067359" y="621566"/>
              </a:cxn>
              <a:cxn ang="0">
                <a:pos x="1244892" y="563339"/>
              </a:cxn>
              <a:cxn ang="0">
                <a:pos x="1244892" y="425809"/>
              </a:cxn>
              <a:cxn ang="0">
                <a:pos x="1238396" y="425809"/>
              </a:cxn>
              <a:cxn ang="0">
                <a:pos x="1174849" y="362262"/>
              </a:cxn>
              <a:cxn ang="0">
                <a:pos x="1174849" y="209229"/>
              </a:cxn>
              <a:cxn ang="0">
                <a:pos x="1193462" y="164294"/>
              </a:cxn>
              <a:cxn ang="0">
                <a:pos x="1238396" y="145682"/>
              </a:cxn>
              <a:cxn ang="0">
                <a:pos x="1484804" y="145682"/>
              </a:cxn>
              <a:cxn ang="0">
                <a:pos x="1548351" y="209229"/>
              </a:cxn>
              <a:cxn ang="0">
                <a:pos x="1548351" y="362262"/>
              </a:cxn>
              <a:cxn ang="0">
                <a:pos x="1484804" y="425809"/>
              </a:cxn>
              <a:cxn ang="0">
                <a:pos x="1478305" y="425809"/>
              </a:cxn>
              <a:cxn ang="0">
                <a:pos x="1478305" y="531522"/>
              </a:cxn>
              <a:cxn ang="0">
                <a:pos x="2504004" y="1029474"/>
              </a:cxn>
              <a:cxn ang="0">
                <a:pos x="2236244" y="2720047"/>
              </a:cxn>
              <a:cxn ang="0">
                <a:pos x="545670" y="2452287"/>
              </a:cxn>
              <a:cxn ang="0">
                <a:pos x="383624" y="1339097"/>
              </a:cxn>
              <a:cxn ang="0">
                <a:pos x="271337" y="1301981"/>
              </a:cxn>
              <a:cxn ang="0">
                <a:pos x="269200" y="1308446"/>
              </a:cxn>
              <a:cxn ang="0">
                <a:pos x="188919" y="1348836"/>
              </a:cxn>
              <a:cxn ang="0">
                <a:pos x="43619" y="1300805"/>
              </a:cxn>
              <a:cxn ang="0">
                <a:pos x="3228" y="1220525"/>
              </a:cxn>
              <a:cxn ang="0">
                <a:pos x="80565" y="986568"/>
              </a:cxn>
              <a:cxn ang="0">
                <a:pos x="112340" y="949746"/>
              </a:cxn>
              <a:cxn ang="0">
                <a:pos x="160847" y="946177"/>
              </a:cxn>
              <a:cxn ang="0">
                <a:pos x="306147" y="994208"/>
              </a:cxn>
              <a:cxn ang="0">
                <a:pos x="346537" y="1074488"/>
              </a:cxn>
              <a:cxn ang="0">
                <a:pos x="344596" y="1080361"/>
              </a:cxn>
              <a:cxn ang="0">
                <a:pos x="482601" y="1125980"/>
              </a:cxn>
              <a:cxn ang="0">
                <a:pos x="601675" y="959905"/>
              </a:cxn>
              <a:cxn ang="0">
                <a:pos x="220407" y="763018"/>
              </a:cxn>
              <a:cxn ang="0">
                <a:pos x="326716" y="91807"/>
              </a:cxn>
            </a:cxnLst>
            <a:rect l="0" t="0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151</Words>
  <Application>Microsoft Office PowerPoint</Application>
  <PresentationFormat>Экран (16:9)</PresentationFormat>
  <Paragraphs>66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18</vt:i4>
      </vt:variant>
      <vt:variant>
        <vt:lpstr>Заголовки слайдов</vt:lpstr>
      </vt:variant>
      <vt:variant>
        <vt:i4>9</vt:i4>
      </vt:variant>
    </vt:vector>
  </HeadingPairs>
  <TitlesOfParts>
    <vt:vector size="33" baseType="lpstr">
      <vt:lpstr>Arial</vt:lpstr>
      <vt:lpstr>Arial Unicode MS</vt:lpstr>
      <vt:lpstr>Calibri</vt:lpstr>
      <vt:lpstr>맑은 고딕</vt:lpstr>
      <vt:lpstr>Rosa Marena</vt:lpstr>
      <vt:lpstr>Caviar Dreams</vt:lpstr>
      <vt:lpstr>Cover and End Slide Master</vt:lpstr>
      <vt:lpstr>Contents Slide Master</vt:lpstr>
      <vt:lpstr>Section Break Slide Master</vt:lpstr>
      <vt:lpstr>Cover and End Slide Master</vt:lpstr>
      <vt:lpstr>Cover and End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Contents Slide Master</vt:lpstr>
      <vt:lpstr>Section Break Slide Master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adri</cp:lastModifiedBy>
  <cp:revision>103</cp:revision>
  <dcterms:created xsi:type="dcterms:W3CDTF">2016-12-05T23:26:54Z</dcterms:created>
  <dcterms:modified xsi:type="dcterms:W3CDTF">2018-10-25T19:32:33Z</dcterms:modified>
</cp:coreProperties>
</file>