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9" r:id="rId12"/>
    <p:sldId id="267" r:id="rId13"/>
    <p:sldId id="269" r:id="rId14"/>
    <p:sldId id="292" r:id="rId15"/>
    <p:sldId id="290" r:id="rId16"/>
    <p:sldId id="286" r:id="rId17"/>
    <p:sldId id="277" r:id="rId18"/>
    <p:sldId id="281" r:id="rId19"/>
    <p:sldId id="289" r:id="rId20"/>
    <p:sldId id="284" r:id="rId21"/>
    <p:sldId id="287" r:id="rId22"/>
    <p:sldId id="275" r:id="rId23"/>
    <p:sldId id="280" r:id="rId24"/>
    <p:sldId id="276" r:id="rId25"/>
    <p:sldId id="288" r:id="rId26"/>
    <p:sldId id="270" r:id="rId27"/>
    <p:sldId id="285" r:id="rId28"/>
    <p:sldId id="271" r:id="rId29"/>
    <p:sldId id="283" r:id="rId30"/>
    <p:sldId id="272" r:id="rId31"/>
    <p:sldId id="274" r:id="rId32"/>
    <p:sldId id="278" r:id="rId33"/>
    <p:sldId id="282" r:id="rId34"/>
    <p:sldId id="273" r:id="rId35"/>
    <p:sldId id="279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82" autoAdjust="0"/>
  </p:normalViewPr>
  <p:slideViewPr>
    <p:cSldViewPr>
      <p:cViewPr varScale="1">
        <p:scale>
          <a:sx n="103" d="100"/>
          <a:sy n="103" d="100"/>
        </p:scale>
        <p:origin x="-2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4F396-0970-48FB-99BD-7661C944EA3B}" type="datetimeFigureOut">
              <a:rPr lang="ru-RU" smtClean="0"/>
              <a:pPr/>
              <a:t>18.02.2014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CFB3-6E53-41D7-AAEF-15B2B96C3E9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4F396-0970-48FB-99BD-7661C944EA3B}" type="datetimeFigureOut">
              <a:rPr lang="ru-RU" smtClean="0"/>
              <a:pPr/>
              <a:t>18.02.2014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CFB3-6E53-41D7-AAEF-15B2B96C3E9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4F396-0970-48FB-99BD-7661C944EA3B}" type="datetimeFigureOut">
              <a:rPr lang="ru-RU" smtClean="0"/>
              <a:pPr/>
              <a:t>18.02.2014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ECACFB3-6E53-41D7-AAEF-15B2B96C3E9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4F396-0970-48FB-99BD-7661C944EA3B}" type="datetimeFigureOut">
              <a:rPr lang="ru-RU" smtClean="0"/>
              <a:pPr/>
              <a:t>18.02.2014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CFB3-6E53-41D7-AAEF-15B2B96C3E9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4F396-0970-48FB-99BD-7661C944EA3B}" type="datetimeFigureOut">
              <a:rPr lang="ru-RU" smtClean="0"/>
              <a:pPr/>
              <a:t>18.02.2014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CFB3-6E53-41D7-AAEF-15B2B96C3E9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4F396-0970-48FB-99BD-7661C944EA3B}" type="datetimeFigureOut">
              <a:rPr lang="ru-RU" smtClean="0"/>
              <a:pPr/>
              <a:t>18.02.2014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CFB3-6E53-41D7-AAEF-15B2B96C3E9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4F396-0970-48FB-99BD-7661C944EA3B}" type="datetimeFigureOut">
              <a:rPr lang="ru-RU" smtClean="0"/>
              <a:pPr/>
              <a:t>18.02.2014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CFB3-6E53-41D7-AAEF-15B2B96C3E9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4F396-0970-48FB-99BD-7661C944EA3B}" type="datetimeFigureOut">
              <a:rPr lang="ru-RU" smtClean="0"/>
              <a:pPr/>
              <a:t>18.02.2014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CFB3-6E53-41D7-AAEF-15B2B96C3E9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4F396-0970-48FB-99BD-7661C944EA3B}" type="datetimeFigureOut">
              <a:rPr lang="ru-RU" smtClean="0"/>
              <a:pPr/>
              <a:t>18.02.2014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CFB3-6E53-41D7-AAEF-15B2B96C3E9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4F396-0970-48FB-99BD-7661C944EA3B}" type="datetimeFigureOut">
              <a:rPr lang="ru-RU" smtClean="0"/>
              <a:pPr/>
              <a:t>18.02.2014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CFB3-6E53-41D7-AAEF-15B2B96C3E9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4F396-0970-48FB-99BD-7661C944EA3B}" type="datetimeFigureOut">
              <a:rPr lang="ru-RU" smtClean="0"/>
              <a:pPr/>
              <a:t>18.02.2014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ACFB3-6E53-41D7-AAEF-15B2B96C3E9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F44F396-0970-48FB-99BD-7661C944EA3B}" type="datetimeFigureOut">
              <a:rPr lang="ru-RU" smtClean="0"/>
              <a:pPr/>
              <a:t>18.02.2014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ECACFB3-6E53-41D7-AAEF-15B2B96C3E9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428736"/>
            <a:ext cx="7772400" cy="3957664"/>
          </a:xfrm>
        </p:spPr>
        <p:txBody>
          <a:bodyPr>
            <a:normAutofit fontScale="90000"/>
          </a:bodyPr>
          <a:lstStyle/>
          <a:p>
            <a:r>
              <a:rPr lang="ru-RU" sz="4400" b="1" i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Пам'ятники </a:t>
            </a:r>
            <a:br>
              <a:rPr lang="ru-RU" sz="4400" b="1" i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</a:br>
            <a:r>
              <a:rPr lang="ru-RU" sz="4400" b="1" i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ru-RU" sz="4400" b="1" i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</a:br>
            <a:r>
              <a:rPr lang="ru-RU" sz="4400" b="1" i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Тарасу Шевченку </a:t>
            </a:r>
            <a:br>
              <a:rPr lang="ru-RU" sz="4400" b="1" i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</a:br>
            <a:r>
              <a:rPr lang="ru-RU" sz="4400" b="1" i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   </a:t>
            </a:r>
            <a:br>
              <a:rPr lang="ru-RU" sz="4400" b="1" i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</a:br>
            <a:r>
              <a:rPr lang="ru-RU" sz="4400" b="1" i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  в Україні та світі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</a:br>
            <a:endParaRPr lang="ru-RU" i="1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714356"/>
            <a:ext cx="8001056" cy="2285992"/>
          </a:xfrm>
        </p:spPr>
        <p:txBody>
          <a:bodyPr>
            <a:normAutofit fontScale="90000"/>
          </a:bodyPr>
          <a:lstStyle/>
          <a:p>
            <a:pPr algn="r"/>
            <a:r>
              <a:rPr lang="uk-UA" i="1" dirty="0" smtClean="0">
                <a:latin typeface="Arial Black" pitchFamily="34" charset="0"/>
              </a:rPr>
              <a:t/>
            </a:r>
            <a:br>
              <a:rPr lang="uk-UA" i="1" dirty="0" smtClean="0">
                <a:latin typeface="Arial Black" pitchFamily="34" charset="0"/>
              </a:rPr>
            </a:br>
            <a:r>
              <a:rPr lang="uk-UA" i="1" dirty="0">
                <a:latin typeface="Arial Black" pitchFamily="34" charset="0"/>
              </a:rPr>
              <a:t/>
            </a:r>
            <a:br>
              <a:rPr lang="uk-UA" i="1" dirty="0">
                <a:latin typeface="Arial Black" pitchFamily="34" charset="0"/>
              </a:rPr>
            </a:br>
            <a:r>
              <a:rPr lang="uk-UA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«</a:t>
            </a:r>
            <a:r>
              <a:rPr lang="uk-UA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Є поети одного міста, одного села, одного народу</a:t>
            </a:r>
            <a:r>
              <a:rPr lang="uk-UA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.</a:t>
            </a:r>
            <a:br>
              <a:rPr lang="uk-UA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</a:b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/>
            </a:r>
            <a:b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</a:br>
            <a:r>
              <a:rPr lang="uk-UA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Але є поети всіх міст, всіх сіл, всіх народів</a:t>
            </a:r>
            <a:r>
              <a:rPr lang="uk-UA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.</a:t>
            </a:r>
            <a:br>
              <a:rPr lang="uk-UA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</a:b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/>
            </a:r>
            <a:b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</a:br>
            <a:r>
              <a:rPr lang="uk-UA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Шевченко саме такий поет</a:t>
            </a:r>
            <a:r>
              <a:rPr lang="uk-UA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»</a:t>
            </a:r>
            <a:br>
              <a:rPr lang="uk-UA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</a:b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/>
            </a:r>
            <a:b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</a:br>
            <a:r>
              <a:rPr lang="uk-UA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(Назим Хікмет</a:t>
            </a:r>
            <a:r>
              <a:rPr lang="uk-UA" dirty="0">
                <a:solidFill>
                  <a:schemeClr val="tx2"/>
                </a:solidFill>
                <a:latin typeface="Arial Black" pitchFamily="34" charset="0"/>
              </a:rPr>
              <a:t>)</a:t>
            </a:r>
            <a:r>
              <a:rPr lang="ru-RU" dirty="0">
                <a:solidFill>
                  <a:schemeClr val="tx2"/>
                </a:solidFill>
                <a:latin typeface="Arial Black" pitchFamily="34" charset="0"/>
              </a:rPr>
              <a:t/>
            </a:r>
            <a:br>
              <a:rPr lang="ru-RU" dirty="0">
                <a:solidFill>
                  <a:schemeClr val="tx2"/>
                </a:solidFill>
                <a:latin typeface="Arial Black" pitchFamily="34" charset="0"/>
              </a:rPr>
            </a:br>
            <a:endParaRPr lang="ru-RU" dirty="0">
              <a:solidFill>
                <a:schemeClr val="tx2"/>
              </a:solidFill>
              <a:latin typeface="Arial Black" pitchFamily="34" charset="0"/>
            </a:endParaRP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t="5569" b="5569"/>
          <a:stretch>
            <a:fillRect/>
          </a:stretch>
        </p:blipFill>
        <p:spPr bwMode="auto">
          <a:xfrm>
            <a:off x="285750" y="1757371"/>
            <a:ext cx="3428994" cy="4457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286248" y="3286124"/>
            <a:ext cx="4071966" cy="24288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/>
            </a:r>
            <a:br>
              <a:rPr kumimoji="0" lang="uk-UA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</a:br>
            <a:r>
              <a:rPr kumimoji="0" lang="uk-UA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/>
            </a:r>
            <a:br>
              <a:rPr kumimoji="0" lang="uk-UA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</a:br>
            <a:r>
              <a:rPr kumimoji="0" lang="uk-UA" sz="2400" b="1" i="1" u="none" strike="noStrike" kern="1200" cap="all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200 –  річчю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2400" b="1" i="1" u="none" strike="noStrike" kern="1200" cap="all" spc="0" normalizeH="0" baseline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2400" b="1" i="1" cap="all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Від дня народження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uk-UA" sz="2400" b="1" i="1" cap="all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1" u="none" strike="noStrike" kern="1200" cap="all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присвячується</a:t>
            </a:r>
            <a: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ru-RU" sz="2400" b="1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1357298"/>
            <a:ext cx="7772400" cy="4572032"/>
          </a:xfrm>
        </p:spPr>
        <p:txBody>
          <a:bodyPr>
            <a:normAutofit/>
          </a:bodyPr>
          <a:lstStyle/>
          <a:p>
            <a:pPr indent="447675" algn="just"/>
            <a:r>
              <a:rPr lang="uk-UA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На сьогоднішній день у світі налічується          </a:t>
            </a:r>
            <a:r>
              <a:rPr lang="uk-UA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1384 пам’ятники Тарасу Шевченку </a:t>
            </a:r>
            <a:r>
              <a:rPr lang="uk-UA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: 1256 в Україні та 128 за кордоном – у 35-ти державах.</a:t>
            </a:r>
          </a:p>
          <a:p>
            <a:pPr indent="447675" algn="just"/>
            <a:r>
              <a:rPr lang="uk-UA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В Україні найбільше пам’ятників встановлено на Івано - Франківщині – 201, за нею йдуть Львівська – 193, Тернопільська – 165 та Черкаська –102 області.</a:t>
            </a:r>
          </a:p>
          <a:p>
            <a:pPr indent="447675" algn="just"/>
            <a:r>
              <a:rPr lang="uk-UA" sz="2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За кордоном найбільше пам’ятників встановлено у Росії – 30 (10 пам'ятників та 20 меморіальних дошок), Казахстані – 16, США – 9 та Канаді – 9, а також у Білорусії – 6, Польщі – 5, Молдові – 4, Бразилії – 3, Аргентині – 3, Франції – 3 та ін.</a:t>
            </a:r>
            <a:endParaRPr lang="uk-UA" sz="2400" dirty="0">
              <a:solidFill>
                <a:schemeClr val="accent3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642918"/>
            <a:ext cx="8001055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492408"/>
            <a:ext cx="8072494" cy="586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8604"/>
            <a:ext cx="7925443" cy="595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642918"/>
            <a:ext cx="7715304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642918"/>
            <a:ext cx="7572428" cy="564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14356"/>
            <a:ext cx="7715304" cy="5552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8051258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3" y="357167"/>
            <a:ext cx="8032993" cy="5786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642918"/>
            <a:ext cx="7715303" cy="557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693642"/>
            <a:ext cx="7643866" cy="5521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00628" y="2000240"/>
            <a:ext cx="3643338" cy="3286148"/>
          </a:xfrm>
        </p:spPr>
        <p:txBody>
          <a:bodyPr>
            <a:normAutofit/>
          </a:bodyPr>
          <a:lstStyle/>
          <a:p>
            <a:pPr algn="l"/>
            <a:r>
              <a:rPr lang="uk-UA" sz="2000" dirty="0" smtClean="0">
                <a:solidFill>
                  <a:schemeClr val="accent3">
                    <a:lumMod val="75000"/>
                  </a:schemeClr>
                </a:solidFill>
              </a:rPr>
              <a:t>В Одесі  у міському  парку      ім. Т. Г. Шевченка встановлено пам'ятник великому українському поетові Тарасу Шевченку у 1966 р. Автори — скульптори А.Ю. Білостоцький та О. О. Супрун.</a:t>
            </a:r>
            <a:endParaRPr lang="uk-UA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1507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6166" r="6166"/>
          <a:stretch>
            <a:fillRect/>
          </a:stretch>
        </p:blipFill>
        <p:spPr bwMode="auto">
          <a:xfrm>
            <a:off x="642910" y="500042"/>
            <a:ext cx="4143404" cy="5715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1102" y="640007"/>
            <a:ext cx="7497112" cy="562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642919"/>
            <a:ext cx="7663701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1102" y="714357"/>
            <a:ext cx="749711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747277"/>
            <a:ext cx="7572428" cy="552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5950" y="640007"/>
            <a:ext cx="7663702" cy="56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5950" y="640008"/>
            <a:ext cx="7520826" cy="5646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642919"/>
            <a:ext cx="7572428" cy="5628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1102" y="747277"/>
            <a:ext cx="7425674" cy="5467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5950" y="571481"/>
            <a:ext cx="7592264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14356"/>
            <a:ext cx="7789213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5950" y="693643"/>
            <a:ext cx="7735140" cy="5592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09" y="642918"/>
            <a:ext cx="7786743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693643"/>
            <a:ext cx="7643866" cy="5577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5" y="586373"/>
            <a:ext cx="7715305" cy="57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5950" y="714357"/>
            <a:ext cx="7663701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5950" y="693643"/>
            <a:ext cx="7449387" cy="5592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5950" y="640007"/>
            <a:ext cx="7663702" cy="56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693643"/>
            <a:ext cx="7858180" cy="552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14356"/>
            <a:ext cx="7643866" cy="5449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693643"/>
            <a:ext cx="7429552" cy="5524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5" y="785795"/>
            <a:ext cx="7593353" cy="548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</TotalTime>
  <Words>134</Words>
  <Application>Microsoft Office PowerPoint</Application>
  <PresentationFormat>Экран (4:3)</PresentationFormat>
  <Paragraphs>11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Апекс</vt:lpstr>
      <vt:lpstr>Пам'ятники   Тарасу Шевченку        в Україні та світі </vt:lpstr>
      <vt:lpstr>  «Є поети одного міста, одного села, одного народу.  Але є поети всіх міст, всіх сіл, всіх народів.  Шевченко саме такий поет»  (Назим Хікмет)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user</cp:lastModifiedBy>
  <cp:revision>43</cp:revision>
  <dcterms:created xsi:type="dcterms:W3CDTF">2014-01-29T07:24:02Z</dcterms:created>
  <dcterms:modified xsi:type="dcterms:W3CDTF">2014-02-18T10:31:48Z</dcterms:modified>
</cp:coreProperties>
</file>