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0"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18.02.2014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18.02.2014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18.02.2014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18.02.2014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18.02.2014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1"/>
            <a:ext cx="7702624" cy="3319232"/>
          </a:xfrm>
        </p:spPr>
        <p:txBody>
          <a:bodyPr>
            <a:normAutofit/>
          </a:bodyPr>
          <a:lstStyle/>
          <a:p>
            <a:pPr algn="ctr">
              <a:lnSpc>
                <a:spcPct val="50000"/>
              </a:lnSpc>
            </a:pPr>
            <a:r>
              <a:rPr lang="uk-UA" sz="6600" dirty="0" smtClean="0"/>
              <a:t>ДО ДНЯ </a:t>
            </a:r>
            <a:br>
              <a:rPr lang="uk-UA" sz="6600" dirty="0" smtClean="0"/>
            </a:br>
            <a:r>
              <a:rPr lang="uk-UA" sz="6600" dirty="0" smtClean="0"/>
              <a:t/>
            </a:r>
            <a:br>
              <a:rPr lang="uk-UA" sz="6600" dirty="0" smtClean="0"/>
            </a:br>
            <a:r>
              <a:rPr lang="uk-UA" sz="6600" dirty="0" smtClean="0"/>
              <a:t>РІДНОЇ  МОВИ</a:t>
            </a:r>
            <a:r>
              <a:rPr lang="uk-UA" dirty="0" smtClean="0"/>
              <a:t/>
            </a:r>
            <a:br>
              <a:rPr lang="uk-UA" dirty="0" smtClean="0"/>
            </a:br>
            <a:endParaRPr lang="ru-RU" dirty="0"/>
          </a:p>
        </p:txBody>
      </p:sp>
    </p:spTree>
    <p:extLst>
      <p:ext uri="{BB962C8B-B14F-4D97-AF65-F5344CB8AC3E}">
        <p14:creationId xmlns:p14="http://schemas.microsoft.com/office/powerpoint/2010/main" val="14267016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692696"/>
            <a:ext cx="8229600" cy="5976664"/>
          </a:xfrm>
        </p:spPr>
        <p:txBody>
          <a:bodyPr>
            <a:normAutofit fontScale="90000"/>
          </a:bodyPr>
          <a:lstStyle/>
          <a:p>
            <a:r>
              <a:rPr lang="uk-UA" sz="1900" noProof="1" smtClean="0"/>
              <a:t>Споконвіку було Слово.(Старий Завіт)</a:t>
            </a:r>
            <a:br>
              <a:rPr lang="uk-UA" sz="1900" noProof="1" smtClean="0"/>
            </a:br>
            <a:r>
              <a:rPr lang="uk-UA" sz="1900" noProof="1" smtClean="0"/>
              <a:t/>
            </a:r>
            <a:br>
              <a:rPr lang="uk-UA" sz="1900" noProof="1" smtClean="0"/>
            </a:br>
            <a:r>
              <a:rPr lang="uk-UA" sz="1900" noProof="1" smtClean="0"/>
              <a:t>І возвеличимо на диво</a:t>
            </a:r>
            <a:br>
              <a:rPr lang="uk-UA" sz="1900" noProof="1" smtClean="0"/>
            </a:br>
            <a:r>
              <a:rPr lang="uk-UA" sz="1900" noProof="1" smtClean="0"/>
              <a:t>І розум наш, і наш язик... (Т. Шевченко)</a:t>
            </a:r>
            <a:br>
              <a:rPr lang="uk-UA" sz="1900" noProof="1" smtClean="0"/>
            </a:br>
            <a:r>
              <a:rPr lang="uk-UA" sz="1900" noProof="1" smtClean="0"/>
              <a:t/>
            </a:r>
            <a:br>
              <a:rPr lang="uk-UA" sz="1900" noProof="1" smtClean="0"/>
            </a:br>
            <a:r>
              <a:rPr lang="uk-UA" sz="1900" noProof="1" smtClean="0"/>
              <a:t>Відчуваю й усвідомлюю, яка це красива й легка мова. (І. Репін)</a:t>
            </a:r>
            <a:br>
              <a:rPr lang="uk-UA" sz="1900" noProof="1" smtClean="0"/>
            </a:br>
            <a:r>
              <a:rPr lang="uk-UA" sz="1900" noProof="1" smtClean="0"/>
              <a:t/>
            </a:r>
            <a:br>
              <a:rPr lang="uk-UA" sz="1900" noProof="1" smtClean="0"/>
            </a:br>
            <a:r>
              <a:rPr lang="uk-UA" sz="1900" noProof="1" smtClean="0"/>
              <a:t>Дивуєшся дорогоцінності мови нашої: в ній що не звук, то подарунок, все крупно, зернисто, як самі перла. (М. Гоголь)</a:t>
            </a:r>
            <a:br>
              <a:rPr lang="uk-UA" sz="1900" noProof="1" smtClean="0"/>
            </a:br>
            <a:r>
              <a:rPr lang="uk-UA" sz="1900" noProof="1" smtClean="0"/>
              <a:t/>
            </a:r>
            <a:br>
              <a:rPr lang="uk-UA" sz="1900" noProof="1" smtClean="0"/>
            </a:br>
            <a:r>
              <a:rPr lang="uk-UA" sz="1900" noProof="1" smtClean="0"/>
              <a:t>Я дуже люблю ... народну українську мову, звучну, барвисту й таку м'яку.</a:t>
            </a:r>
            <a:br>
              <a:rPr lang="uk-UA" sz="1900" noProof="1" smtClean="0"/>
            </a:br>
            <a:r>
              <a:rPr lang="uk-UA" sz="1900" noProof="1" smtClean="0"/>
              <a:t>(Л. Толстой)</a:t>
            </a:r>
            <a:br>
              <a:rPr lang="uk-UA" sz="1900" noProof="1" smtClean="0"/>
            </a:br>
            <a:r>
              <a:rPr lang="uk-UA" sz="1900" noProof="1" smtClean="0"/>
              <a:t/>
            </a:r>
            <a:br>
              <a:rPr lang="uk-UA" sz="1900" noProof="1" smtClean="0"/>
            </a:br>
            <a:r>
              <a:rPr lang="uk-UA" sz="1900" noProof="1" smtClean="0"/>
              <a:t>Мова росте елементарно, разом з душею народу. (І. Франко)</a:t>
            </a:r>
            <a:br>
              <a:rPr lang="uk-UA" sz="1900" noProof="1" smtClean="0"/>
            </a:br>
            <a:r>
              <a:rPr lang="uk-UA" sz="1900" noProof="1" smtClean="0"/>
              <a:t/>
            </a:r>
            <a:br>
              <a:rPr lang="uk-UA" sz="1900" noProof="1" smtClean="0"/>
            </a:br>
            <a:r>
              <a:rPr lang="uk-UA" sz="1900" noProof="1" smtClean="0"/>
              <a:t>У всі часи багатство мови і ораторське мистецтво йшли поруч. </a:t>
            </a:r>
            <a:br>
              <a:rPr lang="uk-UA" sz="1900" noProof="1" smtClean="0"/>
            </a:br>
            <a:r>
              <a:rPr lang="uk-UA" sz="1900" noProof="1" smtClean="0"/>
              <a:t>(Антон Павлович Чехов)</a:t>
            </a:r>
            <a:br>
              <a:rPr lang="uk-UA" sz="1900" noProof="1" smtClean="0"/>
            </a:br>
            <a:r>
              <a:rPr lang="uk-UA" sz="1900" noProof="1" smtClean="0"/>
              <a:t/>
            </a:r>
            <a:br>
              <a:rPr lang="uk-UA" sz="1900" noProof="1" smtClean="0"/>
            </a:br>
            <a:r>
              <a:rPr lang="uk-UA" sz="1900" noProof="1" smtClean="0"/>
              <a:t>Я ще можу не противитись, коли ображають мене як людину, але коли ображають мій народ, мою мову, мою культуру, як же я можу не реагувати на це?. (Михайло Коцюбинський)</a:t>
            </a:r>
            <a:br>
              <a:rPr lang="uk-UA" sz="1900" noProof="1" smtClean="0"/>
            </a:br>
            <a:r>
              <a:rPr lang="uk-UA" sz="1900" noProof="1" smtClean="0"/>
              <a:t/>
            </a:r>
            <a:br>
              <a:rPr lang="uk-UA" sz="1900" noProof="1" smtClean="0"/>
            </a:br>
            <a:r>
              <a:rPr lang="ru-RU" sz="1900" dirty="0" smtClean="0"/>
              <a:t/>
            </a:r>
            <a:br>
              <a:rPr lang="ru-RU" sz="1900" dirty="0" smtClean="0"/>
            </a:br>
            <a:r>
              <a:rPr lang="ru-RU" sz="2000" dirty="0"/>
              <a:t/>
            </a:r>
            <a:br>
              <a:rPr lang="ru-RU" sz="2000" dirty="0"/>
            </a:br>
            <a:endParaRPr lang="ru-RU" sz="2000" dirty="0"/>
          </a:p>
        </p:txBody>
      </p:sp>
    </p:spTree>
    <p:extLst>
      <p:ext uri="{BB962C8B-B14F-4D97-AF65-F5344CB8AC3E}">
        <p14:creationId xmlns:p14="http://schemas.microsoft.com/office/powerpoint/2010/main" val="41439728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404664"/>
            <a:ext cx="8229600" cy="6192688"/>
          </a:xfrm>
        </p:spPr>
        <p:txBody>
          <a:bodyPr>
            <a:normAutofit fontScale="90000"/>
          </a:bodyPr>
          <a:lstStyle/>
          <a:p>
            <a:r>
              <a:rPr lang="uk-UA" sz="1900" noProof="1" smtClean="0"/>
              <a:t>Засвоюючи рідну мову, дитина засвоює не самі тільки слова, їх сполучення та видозміни, але безліч понять, поглядів на речі, велику кількість думок, почуттів, художніх образів, логіку і філософію мови...(К. Ушинський)</a:t>
            </a:r>
            <a:br>
              <a:rPr lang="uk-UA" sz="1900" noProof="1" smtClean="0"/>
            </a:br>
            <a:r>
              <a:rPr lang="uk-UA" sz="1900" noProof="1" smtClean="0"/>
              <a:t/>
            </a:r>
            <a:br>
              <a:rPr lang="uk-UA" sz="1900" noProof="1" smtClean="0"/>
            </a:br>
            <a:r>
              <a:rPr lang="uk-UA" sz="1900" noProof="1" smtClean="0"/>
              <a:t>Поки жива мова в устах народу, до того часу живий i народ. I нема насильства нестерпнiшого, як те, що хоче вiдiрвати в народу спадщину, створену незчисленними поколiннями його вiджилих предкiв. </a:t>
            </a:r>
            <a:br>
              <a:rPr lang="uk-UA" sz="1900" noProof="1" smtClean="0"/>
            </a:br>
            <a:r>
              <a:rPr lang="uk-UA" sz="1900" noProof="1" smtClean="0"/>
              <a:t>(Костянтин Ушинський)</a:t>
            </a:r>
            <a:br>
              <a:rPr lang="uk-UA" sz="1900" noProof="1" smtClean="0"/>
            </a:br>
            <a:r>
              <a:rPr lang="uk-UA" sz="1900" noProof="1" smtClean="0"/>
              <a:t/>
            </a:r>
            <a:br>
              <a:rPr lang="uk-UA" sz="1900" noProof="1" smtClean="0"/>
            </a:br>
            <a:r>
              <a:rPr lang="uk-UA" sz="1900" noProof="1" smtClean="0"/>
              <a:t>Мова - духовне багатство народу. (Василь Сухомлинський)</a:t>
            </a:r>
            <a:br>
              <a:rPr lang="uk-UA" sz="1900" noProof="1" smtClean="0"/>
            </a:br>
            <a:r>
              <a:rPr lang="uk-UA" sz="1900" noProof="1" smtClean="0"/>
              <a:t/>
            </a:r>
            <a:br>
              <a:rPr lang="uk-UA" sz="1900" noProof="1" smtClean="0"/>
            </a:br>
            <a:r>
              <a:rPr lang="uk-UA" sz="1900" noProof="1" smtClean="0"/>
              <a:t>Щоб любити – треба знати, а щоб проникнути в таку тонку й неосяжну, величну й багатогранну річ, як мова, треба її любити. </a:t>
            </a:r>
            <a:br>
              <a:rPr lang="uk-UA" sz="1900" noProof="1" smtClean="0"/>
            </a:br>
            <a:r>
              <a:rPr lang="uk-UA" sz="1900" noProof="1" smtClean="0"/>
              <a:t>(Василь Сухомлинський)</a:t>
            </a:r>
            <a:br>
              <a:rPr lang="uk-UA" sz="1900" noProof="1" smtClean="0"/>
            </a:br>
            <a:r>
              <a:rPr lang="uk-UA" sz="1900" noProof="1" smtClean="0"/>
              <a:t/>
            </a:r>
            <a:br>
              <a:rPr lang="uk-UA" sz="1900" noProof="1" smtClean="0"/>
            </a:br>
            <a:r>
              <a:rPr lang="uk-UA" sz="1900" noProof="1" smtClean="0"/>
              <a:t>Рідна мова — це музика й малювання. (В. Овсянико-Куликовський)</a:t>
            </a:r>
            <a:br>
              <a:rPr lang="uk-UA" sz="1900" noProof="1" smtClean="0"/>
            </a:br>
            <a:r>
              <a:rPr lang="uk-UA" sz="1900" noProof="1" smtClean="0"/>
              <a:t/>
            </a:r>
            <a:br>
              <a:rPr lang="uk-UA" sz="1900" noProof="1" smtClean="0"/>
            </a:br>
            <a:r>
              <a:rPr lang="uk-UA" sz="1900" noProof="1" smtClean="0"/>
              <a:t>Без мови рідної й народу рідного нема. (В. Сосюра)</a:t>
            </a:r>
            <a:br>
              <a:rPr lang="uk-UA" sz="1900" noProof="1" smtClean="0"/>
            </a:br>
            <a:r>
              <a:rPr lang="uk-UA" sz="1900" noProof="1" smtClean="0"/>
              <a:t/>
            </a:r>
            <a:br>
              <a:rPr lang="uk-UA" sz="1900" noProof="1" smtClean="0"/>
            </a:br>
            <a:r>
              <a:rPr lang="uk-UA" sz="1900" noProof="1" smtClean="0"/>
              <a:t>Українська пісня — це бездонна душа українського народу, це його слава. </a:t>
            </a:r>
            <a:br>
              <a:rPr lang="uk-UA" sz="1900" noProof="1" smtClean="0"/>
            </a:br>
            <a:r>
              <a:rPr lang="uk-UA" sz="1900" noProof="1" smtClean="0"/>
              <a:t>(О. Довженко)</a:t>
            </a:r>
            <a:br>
              <a:rPr lang="uk-UA" sz="1900" noProof="1" smtClean="0"/>
            </a:br>
            <a:r>
              <a:rPr lang="uk-UA" sz="1700" noProof="1" smtClean="0"/>
              <a:t/>
            </a:r>
            <a:br>
              <a:rPr lang="uk-UA" sz="1700" noProof="1" smtClean="0"/>
            </a:br>
            <a:r>
              <a:rPr lang="ru-RU" sz="1800" dirty="0"/>
              <a:t/>
            </a:r>
            <a:br>
              <a:rPr lang="ru-RU" sz="1800" dirty="0"/>
            </a:br>
            <a:endParaRPr lang="ru-RU" sz="1800" dirty="0"/>
          </a:p>
        </p:txBody>
      </p:sp>
    </p:spTree>
    <p:extLst>
      <p:ext uri="{BB962C8B-B14F-4D97-AF65-F5344CB8AC3E}">
        <p14:creationId xmlns:p14="http://schemas.microsoft.com/office/powerpoint/2010/main" val="35105649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363272" cy="6178698"/>
          </a:xfrm>
        </p:spPr>
        <p:txBody>
          <a:bodyPr>
            <a:noAutofit/>
          </a:bodyPr>
          <a:lstStyle/>
          <a:p>
            <a:r>
              <a:rPr lang="uk-UA" sz="1700" noProof="1" smtClean="0"/>
              <a:t>Той, хто зневажливо ставиться до мови, не може й сам викликати поваги до себе. </a:t>
            </a:r>
            <a:br>
              <a:rPr lang="uk-UA" sz="1700" noProof="1" smtClean="0"/>
            </a:br>
            <a:r>
              <a:rPr lang="uk-UA" sz="1700" noProof="1" smtClean="0"/>
              <a:t/>
            </a:r>
            <a:br>
              <a:rPr lang="uk-UA" sz="1700" noProof="1" smtClean="0"/>
            </a:br>
            <a:r>
              <a:rPr lang="uk-UA" sz="1700" noProof="1" smtClean="0"/>
              <a:t>Протягом століть, відбираючи по словечку, по зернятку, геній народу витворив і передав нам у спадок, у вічне користування неосяжне, розкішне у своїй красі й блиску розуму лінгвістичне багатство: майте, гордіться, не будьте німі! </a:t>
            </a:r>
            <a:br>
              <a:rPr lang="uk-UA" sz="1700" noProof="1" smtClean="0"/>
            </a:br>
            <a:r>
              <a:rPr lang="uk-UA" sz="1700" noProof="1" smtClean="0"/>
              <a:t> </a:t>
            </a:r>
            <a:br>
              <a:rPr lang="uk-UA" sz="1700" noProof="1" smtClean="0"/>
            </a:br>
            <a:r>
              <a:rPr lang="uk-UA" sz="1700" noProof="1" smtClean="0"/>
              <a:t>Мова вдосконалює серце і розум народу, розвиває їх.</a:t>
            </a:r>
            <a:br>
              <a:rPr lang="uk-UA" sz="1700" noProof="1" smtClean="0"/>
            </a:br>
            <a:r>
              <a:rPr lang="uk-UA" sz="1700" noProof="1" smtClean="0"/>
              <a:t/>
            </a:r>
            <a:br>
              <a:rPr lang="uk-UA" sz="1700" noProof="1" smtClean="0"/>
            </a:br>
            <a:r>
              <a:rPr lang="uk-UA" sz="1700" noProof="1" smtClean="0"/>
              <a:t>Доля нашої мови залежить і від того, як відгукнеться на рідне слово наша душа, як рідне слово бринітиме в цій душі, як воно житиме в ній.</a:t>
            </a:r>
            <a:br>
              <a:rPr lang="uk-UA" sz="1700" noProof="1" smtClean="0"/>
            </a:br>
            <a:r>
              <a:rPr lang="uk-UA" sz="1700" noProof="1" smtClean="0"/>
              <a:t/>
            </a:r>
            <a:br>
              <a:rPr lang="uk-UA" sz="1700" noProof="1" smtClean="0"/>
            </a:br>
            <a:r>
              <a:rPr lang="uk-UA" sz="1700" noProof="1" smtClean="0"/>
              <a:t>Щоб мова тобі повністю відкрилася, маєш бути залюбленим в неї.</a:t>
            </a:r>
            <a:br>
              <a:rPr lang="uk-UA" sz="1700" noProof="1" smtClean="0"/>
            </a:br>
            <a:r>
              <a:rPr lang="uk-UA" sz="1700" noProof="1" smtClean="0"/>
              <a:t/>
            </a:r>
            <a:br>
              <a:rPr lang="uk-UA" sz="1700" noProof="1" smtClean="0"/>
            </a:br>
            <a:r>
              <a:rPr lang="uk-UA" sz="1700" noProof="1" smtClean="0"/>
              <a:t>Кожен із нас має гордитися своєю чудовою мовою, адже вона того варта.</a:t>
            </a:r>
            <a:br>
              <a:rPr lang="uk-UA" sz="1700" noProof="1" smtClean="0"/>
            </a:br>
            <a:r>
              <a:rPr lang="uk-UA" sz="1700" noProof="1" smtClean="0"/>
              <a:t/>
            </a:r>
            <a:br>
              <a:rPr lang="uk-UA" sz="1700" noProof="1" smtClean="0"/>
            </a:br>
            <a:r>
              <a:rPr lang="uk-UA" sz="1700" noProof="1" smtClean="0"/>
              <a:t>Мова - це не просто спосiб спiлкування, а щось бiльш значуще. </a:t>
            </a:r>
            <a:br>
              <a:rPr lang="uk-UA" sz="1700" noProof="1" smtClean="0"/>
            </a:br>
            <a:r>
              <a:rPr lang="uk-UA" sz="1700" noProof="1" smtClean="0"/>
              <a:t>Мова - це всi глибиннi пласти духовного життя народу, його iсторична пам'ять, найцiннiше надбання вiкiв. </a:t>
            </a:r>
            <a:br>
              <a:rPr lang="uk-UA" sz="1700" noProof="1" smtClean="0"/>
            </a:br>
            <a:r>
              <a:rPr lang="uk-UA" sz="1700" noProof="1" smtClean="0"/>
              <a:t>Мова - це ще й музика, мелодика, фарби, буття, сучасна, художня, iнтелектуальна i мисленнєва дiяльнiсть народу. </a:t>
            </a:r>
            <a:br>
              <a:rPr lang="uk-UA" sz="1700" noProof="1" smtClean="0"/>
            </a:br>
            <a:r>
              <a:rPr lang="uk-UA" sz="1700" noProof="1" smtClean="0"/>
              <a:t>                                                                                                                        (Олесь Гончар)</a:t>
            </a:r>
            <a:br>
              <a:rPr lang="uk-UA" sz="1700" noProof="1" smtClean="0"/>
            </a:br>
            <a:endParaRPr lang="uk-UA" sz="1700" noProof="1"/>
          </a:p>
        </p:txBody>
      </p:sp>
    </p:spTree>
    <p:extLst>
      <p:ext uri="{BB962C8B-B14F-4D97-AF65-F5344CB8AC3E}">
        <p14:creationId xmlns:p14="http://schemas.microsoft.com/office/powerpoint/2010/main" val="17374795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5952426"/>
          </a:xfrm>
        </p:spPr>
        <p:txBody>
          <a:bodyPr>
            <a:noAutofit/>
          </a:bodyPr>
          <a:lstStyle/>
          <a:p>
            <a:r>
              <a:rPr lang="uk-UA" sz="1700" noProof="1" smtClean="0"/>
              <a:t>Мова – така ж жива істота, як і народ, що її витворив, і коли він кине свою мову, то то вже буде смерть його душі, смерть всього того, чим він відрізняється від других людей.  (Панас Мирний)</a:t>
            </a:r>
            <a:br>
              <a:rPr lang="uk-UA" sz="1700" noProof="1" smtClean="0"/>
            </a:br>
            <a:r>
              <a:rPr lang="uk-UA" sz="1700" noProof="1" smtClean="0"/>
              <a:t/>
            </a:r>
            <a:br>
              <a:rPr lang="uk-UA" sz="1700" noProof="1" smtClean="0"/>
            </a:br>
            <a:r>
              <a:rPr lang="uk-UA" sz="1700" noProof="1" smtClean="0"/>
              <a:t>Найбiльше i найдорожче добро кожного народу - це його мова, та жива схованка людського духу, його багата скарбниця, в яку народ складає I своє давнє життя i своï сподiванки, розум, досвiд, почування. (Панас Мирний)</a:t>
            </a:r>
            <a:br>
              <a:rPr lang="uk-UA" sz="1700" noProof="1" smtClean="0"/>
            </a:br>
            <a:r>
              <a:rPr lang="uk-UA" sz="1700" noProof="1" smtClean="0"/>
              <a:t/>
            </a:r>
            <a:br>
              <a:rPr lang="uk-UA" sz="1700" noProof="1" smtClean="0"/>
            </a:br>
            <a:r>
              <a:rPr lang="uk-UA" sz="1700" noProof="1" smtClean="0"/>
              <a:t>Мова - втiлення думки. Що багатша думка, то багатша мова. Любiмо ïï, вивчаймо ïï, розвиваймо ïï! Борiмося за красу мови, за правильнiсть мови, за приступнiсть мови, за багатство мови... (Максим Рильський)</a:t>
            </a:r>
            <a:br>
              <a:rPr lang="uk-UA" sz="1700" noProof="1" smtClean="0"/>
            </a:br>
            <a:r>
              <a:rPr lang="uk-UA" sz="1700" noProof="1" smtClean="0"/>
              <a:t/>
            </a:r>
            <a:br>
              <a:rPr lang="uk-UA" sz="1700" noProof="1" smtClean="0"/>
            </a:br>
            <a:r>
              <a:rPr lang="uk-UA" sz="1700" noProof="1" smtClean="0"/>
              <a:t>Як парость виноградної лози,</a:t>
            </a:r>
            <a:br>
              <a:rPr lang="uk-UA" sz="1700" noProof="1" smtClean="0"/>
            </a:br>
            <a:r>
              <a:rPr lang="uk-UA" sz="1700" noProof="1" smtClean="0"/>
              <a:t>Плекайте мову.</a:t>
            </a:r>
            <a:br>
              <a:rPr lang="uk-UA" sz="1700" noProof="1" smtClean="0"/>
            </a:br>
            <a:r>
              <a:rPr lang="uk-UA" sz="1700" noProof="1" smtClean="0"/>
              <a:t>Пильно й ненастанно</a:t>
            </a:r>
            <a:br>
              <a:rPr lang="uk-UA" sz="1700" noProof="1" smtClean="0"/>
            </a:br>
            <a:r>
              <a:rPr lang="uk-UA" sz="1700" noProof="1" smtClean="0"/>
              <a:t>Політь бур’ян.</a:t>
            </a:r>
            <a:br>
              <a:rPr lang="uk-UA" sz="1700" noProof="1" smtClean="0"/>
            </a:br>
            <a:r>
              <a:rPr lang="uk-UA" sz="1700" noProof="1" smtClean="0"/>
              <a:t>Чистіша від сльози</a:t>
            </a:r>
            <a:br>
              <a:rPr lang="uk-UA" sz="1700" noProof="1" smtClean="0"/>
            </a:br>
            <a:r>
              <a:rPr lang="uk-UA" sz="1700" noProof="1" smtClean="0"/>
              <a:t>Вона хай буде.</a:t>
            </a:r>
            <a:br>
              <a:rPr lang="uk-UA" sz="1700" noProof="1" smtClean="0"/>
            </a:br>
            <a:r>
              <a:rPr lang="uk-UA" sz="1700" noProof="1" smtClean="0"/>
              <a:t>Вірно і слухняно</a:t>
            </a:r>
            <a:br>
              <a:rPr lang="uk-UA" sz="1700" noProof="1" smtClean="0"/>
            </a:br>
            <a:r>
              <a:rPr lang="uk-UA" sz="1700" noProof="1" smtClean="0"/>
              <a:t>Нехай вона щоразу служить вам,</a:t>
            </a:r>
            <a:br>
              <a:rPr lang="uk-UA" sz="1700" noProof="1" smtClean="0"/>
            </a:br>
            <a:r>
              <a:rPr lang="uk-UA" sz="1700" noProof="1" smtClean="0"/>
              <a:t>Хоч і живе своїм живим життям. (Максим Рильський)</a:t>
            </a:r>
            <a:br>
              <a:rPr lang="uk-UA" sz="1700" noProof="1" smtClean="0"/>
            </a:br>
            <a:endParaRPr lang="uk-UA" sz="1700" noProof="1"/>
          </a:p>
        </p:txBody>
      </p:sp>
    </p:spTree>
    <p:extLst>
      <p:ext uri="{BB962C8B-B14F-4D97-AF65-F5344CB8AC3E}">
        <p14:creationId xmlns:p14="http://schemas.microsoft.com/office/powerpoint/2010/main" val="33773690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1882"/>
          </a:xfrm>
        </p:spPr>
        <p:txBody>
          <a:bodyPr>
            <a:normAutofit/>
          </a:bodyPr>
          <a:lstStyle/>
          <a:p>
            <a:r>
              <a:rPr lang="uk-UA" sz="1700" noProof="1" smtClean="0"/>
              <a:t>Мова - душа кожної національності, її святощі, її найцінніший скарб.</a:t>
            </a:r>
            <a:r>
              <a:rPr lang="en-US" sz="1700" noProof="1" smtClean="0"/>
              <a:t/>
            </a:r>
            <a:br>
              <a:rPr lang="en-US" sz="1700" noProof="1" smtClean="0"/>
            </a:br>
            <a:r>
              <a:rPr lang="uk-UA" sz="1700" noProof="1" smtClean="0"/>
              <a:t>(Іван Огієнко)</a:t>
            </a:r>
            <a:br>
              <a:rPr lang="uk-UA" sz="1700" noProof="1" smtClean="0"/>
            </a:br>
            <a:r>
              <a:rPr lang="uk-UA" sz="1700" noProof="1" smtClean="0"/>
              <a:t/>
            </a:r>
            <a:br>
              <a:rPr lang="uk-UA" sz="1700" noProof="1" smtClean="0"/>
            </a:br>
            <a:r>
              <a:rPr lang="uk-UA" sz="1700" noProof="1" smtClean="0"/>
              <a:t>Мова – це наша національна ознака, в мові - наша культура, сутність нашої свідомості.(Іван Огієнко)</a:t>
            </a:r>
            <a:br>
              <a:rPr lang="uk-UA" sz="1700" noProof="1" smtClean="0"/>
            </a:br>
            <a:r>
              <a:rPr lang="uk-UA" sz="1700" noProof="1" smtClean="0"/>
              <a:t/>
            </a:r>
            <a:br>
              <a:rPr lang="uk-UA" sz="1700" noProof="1" smtClean="0"/>
            </a:br>
            <a:r>
              <a:rPr lang="uk-UA" sz="1700" noProof="1" smtClean="0"/>
              <a:t>Мова – це форма нашого життя, життя культурного й національного, це форма національного організування.(Іван Огієнко)</a:t>
            </a:r>
            <a:r>
              <a:rPr lang="en-US" sz="1700" noProof="1" smtClean="0"/>
              <a:t/>
            </a:r>
            <a:br>
              <a:rPr lang="en-US" sz="1700" noProof="1" smtClean="0"/>
            </a:br>
            <a:r>
              <a:rPr lang="uk-UA" sz="1700" noProof="1" smtClean="0"/>
              <a:t/>
            </a:r>
            <a:br>
              <a:rPr lang="uk-UA" sz="1700" noProof="1" smtClean="0"/>
            </a:br>
            <a:r>
              <a:rPr lang="uk-UA" sz="1700" noProof="1" smtClean="0"/>
              <a:t>Рiдна мова на чужинi</a:t>
            </a:r>
            <a:br>
              <a:rPr lang="uk-UA" sz="1700" noProof="1" smtClean="0"/>
            </a:br>
            <a:r>
              <a:rPr lang="uk-UA" sz="1700" noProof="1" smtClean="0"/>
              <a:t>Ще милiшою стає. (Павло Грабовський)</a:t>
            </a:r>
            <a:br>
              <a:rPr lang="uk-UA" sz="1700" noProof="1" smtClean="0"/>
            </a:br>
            <a:r>
              <a:rPr lang="uk-UA" sz="1700" noProof="1" smtClean="0"/>
              <a:t/>
            </a:r>
            <a:br>
              <a:rPr lang="uk-UA" sz="1700" noProof="1" smtClean="0"/>
            </a:br>
            <a:r>
              <a:rPr lang="uk-UA" sz="1700" noProof="1" smtClean="0"/>
              <a:t>Мова не може бути поганою чи хорошою ... Адже мова — це тільки дзеркало. Те саме дзеркало, на яке нерозумно нарікати. </a:t>
            </a:r>
            <a:br>
              <a:rPr lang="uk-UA" sz="1700" noProof="1" smtClean="0"/>
            </a:br>
            <a:r>
              <a:rPr lang="uk-UA" sz="1700" noProof="1" smtClean="0"/>
              <a:t>(Сергій Донатович Довлатов)</a:t>
            </a:r>
            <a:br>
              <a:rPr lang="uk-UA" sz="1700" noProof="1" smtClean="0"/>
            </a:br>
            <a:r>
              <a:rPr lang="uk-UA" sz="1700" noProof="1" smtClean="0"/>
              <a:t/>
            </a:r>
            <a:br>
              <a:rPr lang="uk-UA" sz="1700" noProof="1" smtClean="0"/>
            </a:br>
            <a:r>
              <a:rPr lang="uk-UA" sz="1700" noProof="1" smtClean="0"/>
              <a:t>Мова - це великий дар природи, розвинутий i вдосконалений за тисячолiття з того часу, як людина стала людиною.</a:t>
            </a:r>
            <a:br>
              <a:rPr lang="uk-UA" sz="1700" noProof="1" smtClean="0"/>
            </a:br>
            <a:r>
              <a:rPr lang="uk-UA" sz="1700" noProof="1" smtClean="0"/>
              <a:t>Кiндрат Крапива</a:t>
            </a:r>
            <a:br>
              <a:rPr lang="uk-UA" sz="1700" noProof="1" smtClean="0"/>
            </a:br>
            <a:r>
              <a:rPr lang="uk-UA" sz="1700" noProof="1" smtClean="0"/>
              <a:t/>
            </a:r>
            <a:br>
              <a:rPr lang="uk-UA" sz="1700" noProof="1" smtClean="0"/>
            </a:br>
            <a:r>
              <a:rPr lang="uk-UA" sz="1700" noProof="1" smtClean="0"/>
              <a:t>... Без усякої іншої науки ще можна обійтися, без знання рідної мови обійтися не можна.(І. Срезневський)</a:t>
            </a:r>
            <a:br>
              <a:rPr lang="uk-UA" sz="1700" noProof="1" smtClean="0"/>
            </a:br>
            <a:endParaRPr lang="uk-UA" sz="1700" noProof="1"/>
          </a:p>
        </p:txBody>
      </p:sp>
    </p:spTree>
    <p:extLst>
      <p:ext uri="{BB962C8B-B14F-4D97-AF65-F5344CB8AC3E}">
        <p14:creationId xmlns:p14="http://schemas.microsoft.com/office/powerpoint/2010/main" val="6905224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78698"/>
          </a:xfrm>
        </p:spPr>
        <p:txBody>
          <a:bodyPr>
            <a:noAutofit/>
          </a:bodyPr>
          <a:lstStyle/>
          <a:p>
            <a:r>
              <a:rPr lang="uk-UA" sz="1700" noProof="1" smtClean="0"/>
              <a:t>Українська мова – це злет мов усього світу. (Фридрих Боденштадт)</a:t>
            </a:r>
            <a:br>
              <a:rPr lang="uk-UA" sz="1700" noProof="1" smtClean="0"/>
            </a:br>
            <a:r>
              <a:rPr lang="uk-UA" sz="1700" noProof="1" smtClean="0"/>
              <a:t> </a:t>
            </a:r>
            <a:br>
              <a:rPr lang="uk-UA" sz="1700" noProof="1" smtClean="0"/>
            </a:br>
            <a:r>
              <a:rPr lang="uk-UA" sz="1700" noProof="1" smtClean="0"/>
              <a:t>Українська мова – божиста, богодана, богообрана. (Мойсей Фішбейн)</a:t>
            </a:r>
            <a:br>
              <a:rPr lang="uk-UA" sz="1700" noProof="1" smtClean="0"/>
            </a:br>
            <a:r>
              <a:rPr lang="uk-UA" sz="1700" noProof="1" smtClean="0"/>
              <a:t/>
            </a:r>
            <a:br>
              <a:rPr lang="uk-UA" sz="1700" noProof="1" smtClean="0"/>
            </a:br>
            <a:r>
              <a:rPr lang="uk-UA" sz="1700" noProof="1" smtClean="0"/>
              <a:t>Мови – це найлюдяніше з того, що маємо. Вони варті того, щоб їх захищати. (Клод Ажеж) </a:t>
            </a:r>
            <a:br>
              <a:rPr lang="uk-UA" sz="1700" noProof="1" smtClean="0"/>
            </a:br>
            <a:r>
              <a:rPr lang="uk-UA" sz="1700" noProof="1" smtClean="0"/>
              <a:t/>
            </a:r>
            <a:br>
              <a:rPr lang="uk-UA" sz="1700" noProof="1" smtClean="0"/>
            </a:br>
            <a:r>
              <a:rPr lang="uk-UA" sz="1700" noProof="1" smtClean="0"/>
              <a:t>Хто не любить своєї рідної мови, солодких святих звуків свого дитинства, не заслуговує на ім'я людини.</a:t>
            </a:r>
            <a:br>
              <a:rPr lang="uk-UA" sz="1700" noProof="1" smtClean="0"/>
            </a:br>
            <a:r>
              <a:rPr lang="uk-UA" sz="1700" noProof="1" smtClean="0"/>
              <a:t>(Йохан Готфрид Гердер, німецький історик)</a:t>
            </a:r>
            <a:br>
              <a:rPr lang="uk-UA" sz="1700" noProof="1" smtClean="0"/>
            </a:br>
            <a:r>
              <a:rPr lang="uk-UA" sz="1700" noProof="1" smtClean="0"/>
              <a:t/>
            </a:r>
            <a:br>
              <a:rPr lang="uk-UA" sz="1700" noProof="1" smtClean="0"/>
            </a:br>
            <a:r>
              <a:rPr lang="uk-UA" sz="1700" noProof="1" smtClean="0"/>
              <a:t>Народ, що не усвідомлює значення рідної мови для свого вищого духовного життя і сам її покидає і відрікається, виконує над собою самовбивство.(Юрій Шафраник, політичний діяч)</a:t>
            </a:r>
            <a:br>
              <a:rPr lang="uk-UA" sz="1700" noProof="1" smtClean="0"/>
            </a:br>
            <a:r>
              <a:rPr lang="uk-UA" sz="1700" noProof="1" smtClean="0"/>
              <a:t/>
            </a:r>
            <a:br>
              <a:rPr lang="uk-UA" sz="1700" noProof="1" smtClean="0"/>
            </a:br>
            <a:r>
              <a:rPr lang="uk-UA" sz="1700" noProof="1" smtClean="0"/>
              <a:t>Знати багато мов — означає мати багато ключів до одного замку.  Чужу мову можна вивчити за шість років, а свою треба вчити все життя. (Франсуа Вольтер)</a:t>
            </a:r>
            <a:br>
              <a:rPr lang="uk-UA" sz="1700" noProof="1" smtClean="0"/>
            </a:br>
            <a:r>
              <a:rPr lang="uk-UA" sz="1700" noProof="1" smtClean="0"/>
              <a:t/>
            </a:r>
            <a:br>
              <a:rPr lang="uk-UA" sz="1700" noProof="1" smtClean="0"/>
            </a:br>
            <a:r>
              <a:rPr lang="uk-UA" sz="1700" noProof="1" smtClean="0"/>
              <a:t>Немає магії сильнішої, ніж магія слів.(А. Франс)</a:t>
            </a:r>
            <a:br>
              <a:rPr lang="uk-UA" sz="1700" noProof="1" smtClean="0"/>
            </a:br>
            <a:r>
              <a:rPr lang="uk-UA" sz="1700" noProof="1" smtClean="0"/>
              <a:t/>
            </a:r>
            <a:br>
              <a:rPr lang="uk-UA" sz="1700" noProof="1" smtClean="0"/>
            </a:br>
            <a:r>
              <a:rPr lang="uk-UA" sz="1700" noProof="1" smtClean="0"/>
              <a:t>Добре виражена думка звучить розумно всіма мовами.</a:t>
            </a:r>
            <a:br>
              <a:rPr lang="uk-UA" sz="1700" noProof="1" smtClean="0"/>
            </a:br>
            <a:r>
              <a:rPr lang="uk-UA" sz="1700" noProof="1" smtClean="0"/>
              <a:t>(Джон Драй ден)</a:t>
            </a:r>
            <a:br>
              <a:rPr lang="uk-UA" sz="1700" noProof="1" smtClean="0"/>
            </a:br>
            <a:endParaRPr lang="uk-UA" sz="1700" noProof="1"/>
          </a:p>
        </p:txBody>
      </p:sp>
    </p:spTree>
    <p:extLst>
      <p:ext uri="{BB962C8B-B14F-4D97-AF65-F5344CB8AC3E}">
        <p14:creationId xmlns:p14="http://schemas.microsoft.com/office/powerpoint/2010/main" val="13076963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TotalTime>
  <Words>139</Words>
  <Application>Microsoft Office PowerPoint</Application>
  <PresentationFormat>Экран (4:3)</PresentationFormat>
  <Paragraphs>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ДО ДНЯ   РІДНОЇ  МОВИ </vt:lpstr>
      <vt:lpstr>Споконвіку було Слово.(Старий Завіт)  І возвеличимо на диво І розум наш, і наш язик... (Т. Шевченко)  Відчуваю й усвідомлюю, яка це красива й легка мова. (І. Репін)  Дивуєшся дорогоцінності мови нашої: в ній що не звук, то подарунок, все крупно, зернисто, як самі перла. (М. Гоголь)  Я дуже люблю ... народну українську мову, звучну, барвисту й таку м'яку. (Л. Толстой)  Мова росте елементарно, разом з душею народу. (І. Франко)  У всі часи багатство мови і ораторське мистецтво йшли поруч.  (Антон Павлович Чехов)  Я ще можу не противитись, коли ображають мене як людину, але коли ображають мій народ, мою мову, мою культуру, як же я можу не реагувати на це?. (Михайло Коцюбинський)    </vt:lpstr>
      <vt:lpstr>Засвоюючи рідну мову, дитина засвоює не самі тільки слова, їх сполучення та видозміни, але безліч понять, поглядів на речі, велику кількість думок, почуттів, художніх образів, логіку і філософію мови...(К. Ушинський)  Поки жива мова в устах народу, до того часу живий i народ. I нема насильства нестерпнiшого, як те, що хоче вiдiрвати в народу спадщину, створену незчисленними поколiннями його вiджилих предкiв.  (Костянтин Ушинський)  Мова - духовне багатство народу. (Василь Сухомлинський)  Щоб любити – треба знати, а щоб проникнути в таку тонку й неосяжну, величну й багатогранну річ, як мова, треба її любити.  (Василь Сухомлинський)  Рідна мова — це музика й малювання. (В. Овсянико-Куликовський)  Без мови рідної й народу рідного нема. (В. Сосюра)  Українська пісня — це бездонна душа українського народу, це його слава.  (О. Довженко)   </vt:lpstr>
      <vt:lpstr>Той, хто зневажливо ставиться до мови, не може й сам викликати поваги до себе.   Протягом століть, відбираючи по словечку, по зернятку, геній народу витворив і передав нам у спадок, у вічне користування неосяжне, розкішне у своїй красі й блиску розуму лінгвістичне багатство: майте, гордіться, не будьте німі!    Мова вдосконалює серце і розум народу, розвиває їх.  Доля нашої мови залежить і від того, як відгукнеться на рідне слово наша душа, як рідне слово бринітиме в цій душі, як воно житиме в ній.  Щоб мова тобі повністю відкрилася, маєш бути залюбленим в неї.  Кожен із нас має гордитися своєю чудовою мовою, адже вона того варта.  Мова - це не просто спосiб спiлкування, а щось бiльш значуще.  Мова - це всi глибиннi пласти духовного життя народу, його iсторична пам'ять, найцiннiше надбання вiкiв.  Мова - це ще й музика, мелодика, фарби, буття, сучасна, художня, iнтелектуальна i мисленнєва дiяльнiсть народу.                                                                                                                          (Олесь Гончар) </vt:lpstr>
      <vt:lpstr>Мова – така ж жива істота, як і народ, що її витворив, і коли він кине свою мову, то то вже буде смерть його душі, смерть всього того, чим він відрізняється від других людей.  (Панас Мирний)  Найбiльше i найдорожче добро кожного народу - це його мова, та жива схованка людського духу, його багата скарбниця, в яку народ складає I своє давнє життя i своï сподiванки, розум, досвiд, почування. (Панас Мирний)  Мова - втiлення думки. Що багатша думка, то багатша мова. Любiмо ïï, вивчаймо ïï, розвиваймо ïï! Борiмося за красу мови, за правильнiсть мови, за приступнiсть мови, за багатство мови... (Максим Рильський)  Як парость виноградної лози, Плекайте мову. Пильно й ненастанно Політь бур’ян. Чистіша від сльози Вона хай буде. Вірно і слухняно Нехай вона щоразу служить вам, Хоч і живе своїм живим життям. (Максим Рильський) </vt:lpstr>
      <vt:lpstr>Мова - душа кожної національності, її святощі, її найцінніший скарб. (Іван Огієнко)  Мова – це наша національна ознака, в мові - наша культура, сутність нашої свідомості.(Іван Огієнко)  Мова – це форма нашого життя, життя культурного й національного, це форма національного організування.(Іван Огієнко)  Рiдна мова на чужинi Ще милiшою стає. (Павло Грабовський)  Мова не може бути поганою чи хорошою ... Адже мова — це тільки дзеркало. Те саме дзеркало, на яке нерозумно нарікати.  (Сергій Донатович Довлатов)  Мова - це великий дар природи, розвинутий i вдосконалений за тисячолiття з того часу, як людина стала людиною. Кiндрат Крапива  ... Без усякої іншої науки ще можна обійтися, без знання рідної мови обійтися не можна.(І. Срезневський) </vt:lpstr>
      <vt:lpstr>Українська мова – це злет мов усього світу. (Фридрих Боденштадт)   Українська мова – божиста, богодана, богообрана. (Мойсей Фішбейн)  Мови – це найлюдяніше з того, що маємо. Вони варті того, щоб їх захищати. (Клод Ажеж)   Хто не любить своєї рідної мови, солодких святих звуків свого дитинства, не заслуговує на ім'я людини. (Йохан Готфрид Гердер, німецький історик)  Народ, що не усвідомлює значення рідної мови для свого вищого духовного життя і сам її покидає і відрікається, виконує над собою самовбивство.(Юрій Шафраник, політичний діяч)  Знати багато мов — означає мати багато ключів до одного замку.  Чужу мову можна вивчити за шість років, а свою треба вчити все життя. (Франсуа Вольтер)  Немає магії сильнішої, ніж магія слів.(А. Франс)  Добре виражена думка звучить розумно всіма мовами. (Джон Драй ден)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РІДНА МОВА </dc:title>
  <cp:lastModifiedBy>user</cp:lastModifiedBy>
  <cp:revision>14</cp:revision>
  <dcterms:modified xsi:type="dcterms:W3CDTF">2014-02-18T10:31:33Z</dcterms:modified>
</cp:coreProperties>
</file>